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0279975" cy="42808525"/>
  <p:notesSz cx="6858000" cy="9144000"/>
  <p:defaultTextStyle>
    <a:defPPr>
      <a:defRPr lang="zh-TW"/>
    </a:defPPr>
    <a:lvl1pPr marL="0" algn="l" defTabSz="3986544" rtl="0" eaLnBrk="1" latinLnBrk="0" hangingPunct="1">
      <a:defRPr sz="8000" kern="1200">
        <a:solidFill>
          <a:schemeClr val="tx1"/>
        </a:solidFill>
        <a:latin typeface="+mn-lt"/>
        <a:ea typeface="+mn-ea"/>
        <a:cs typeface="+mn-cs"/>
      </a:defRPr>
    </a:lvl1pPr>
    <a:lvl2pPr marL="1993272" algn="l" defTabSz="3986544" rtl="0" eaLnBrk="1" latinLnBrk="0" hangingPunct="1">
      <a:defRPr sz="8000" kern="1200">
        <a:solidFill>
          <a:schemeClr val="tx1"/>
        </a:solidFill>
        <a:latin typeface="+mn-lt"/>
        <a:ea typeface="+mn-ea"/>
        <a:cs typeface="+mn-cs"/>
      </a:defRPr>
    </a:lvl2pPr>
    <a:lvl3pPr marL="3986544" algn="l" defTabSz="3986544" rtl="0" eaLnBrk="1" latinLnBrk="0" hangingPunct="1">
      <a:defRPr sz="8000" kern="1200">
        <a:solidFill>
          <a:schemeClr val="tx1"/>
        </a:solidFill>
        <a:latin typeface="+mn-lt"/>
        <a:ea typeface="+mn-ea"/>
        <a:cs typeface="+mn-cs"/>
      </a:defRPr>
    </a:lvl3pPr>
    <a:lvl4pPr marL="5979815" algn="l" defTabSz="3986544" rtl="0" eaLnBrk="1" latinLnBrk="0" hangingPunct="1">
      <a:defRPr sz="8000" kern="1200">
        <a:solidFill>
          <a:schemeClr val="tx1"/>
        </a:solidFill>
        <a:latin typeface="+mn-lt"/>
        <a:ea typeface="+mn-ea"/>
        <a:cs typeface="+mn-cs"/>
      </a:defRPr>
    </a:lvl4pPr>
    <a:lvl5pPr marL="7973087" algn="l" defTabSz="3986544" rtl="0" eaLnBrk="1" latinLnBrk="0" hangingPunct="1">
      <a:defRPr sz="8000" kern="1200">
        <a:solidFill>
          <a:schemeClr val="tx1"/>
        </a:solidFill>
        <a:latin typeface="+mn-lt"/>
        <a:ea typeface="+mn-ea"/>
        <a:cs typeface="+mn-cs"/>
      </a:defRPr>
    </a:lvl5pPr>
    <a:lvl6pPr marL="9966359" algn="l" defTabSz="3986544" rtl="0" eaLnBrk="1" latinLnBrk="0" hangingPunct="1">
      <a:defRPr sz="8000" kern="1200">
        <a:solidFill>
          <a:schemeClr val="tx1"/>
        </a:solidFill>
        <a:latin typeface="+mn-lt"/>
        <a:ea typeface="+mn-ea"/>
        <a:cs typeface="+mn-cs"/>
      </a:defRPr>
    </a:lvl6pPr>
    <a:lvl7pPr marL="11959631" algn="l" defTabSz="3986544" rtl="0" eaLnBrk="1" latinLnBrk="0" hangingPunct="1">
      <a:defRPr sz="8000" kern="1200">
        <a:solidFill>
          <a:schemeClr val="tx1"/>
        </a:solidFill>
        <a:latin typeface="+mn-lt"/>
        <a:ea typeface="+mn-ea"/>
        <a:cs typeface="+mn-cs"/>
      </a:defRPr>
    </a:lvl7pPr>
    <a:lvl8pPr marL="13952907" algn="l" defTabSz="3986544" rtl="0" eaLnBrk="1" latinLnBrk="0" hangingPunct="1">
      <a:defRPr sz="8000" kern="1200">
        <a:solidFill>
          <a:schemeClr val="tx1"/>
        </a:solidFill>
        <a:latin typeface="+mn-lt"/>
        <a:ea typeface="+mn-ea"/>
        <a:cs typeface="+mn-cs"/>
      </a:defRPr>
    </a:lvl8pPr>
    <a:lvl9pPr marL="15946178" algn="l" defTabSz="3986544" rtl="0" eaLnBrk="1" latinLnBrk="0" hangingPunct="1">
      <a:defRPr sz="8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7B17"/>
    <a:srgbClr val="ADB6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" d="100"/>
          <a:sy n="12" d="100"/>
        </p:scale>
        <p:origin x="-2766" y="-168"/>
      </p:cViewPr>
      <p:guideLst>
        <p:guide orient="horz" pos="13487"/>
        <p:guide pos="953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F53183-A271-47E1-B9A2-200C4050EAC4}" type="doc">
      <dgm:prSet loTypeId="urn:microsoft.com/office/officeart/2005/8/layout/vList5" loCatId="list" qsTypeId="urn:microsoft.com/office/officeart/2005/8/quickstyle/simple5" qsCatId="simple" csTypeId="urn:microsoft.com/office/officeart/2005/8/colors/accent1_1" csCatId="accent1" phldr="1"/>
      <dgm:spPr/>
      <dgm:t>
        <a:bodyPr/>
        <a:lstStyle/>
        <a:p>
          <a:endParaRPr lang="zh-TW" altLang="en-US"/>
        </a:p>
      </dgm:t>
    </dgm:pt>
    <dgm:pt modelId="{2CBEC0A1-597D-4335-A4D1-157BD51B5D16}">
      <dgm:prSet phldrT="[文字]" custT="1"/>
      <dgm:spPr/>
      <dgm:t>
        <a:bodyPr/>
        <a:lstStyle/>
        <a:p>
          <a:r>
            <a:rPr lang="zh-TW" altLang="en-US" sz="6600" dirty="0" smtClean="0">
              <a:latin typeface="標楷體" panose="03000509000000000000" pitchFamily="65" charset="-120"/>
              <a:ea typeface="標楷體" panose="03000509000000000000" pitchFamily="65" charset="-120"/>
            </a:rPr>
            <a:t>專題名稱</a:t>
          </a:r>
          <a:endParaRPr lang="zh-TW" altLang="en-US" sz="6600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803E9DBE-C0BA-4F0F-9B8E-4B27B7057A4D}" type="parTrans" cxnId="{A8C48E43-E603-4BF1-A445-81FB102F166B}">
      <dgm:prSet/>
      <dgm:spPr/>
      <dgm:t>
        <a:bodyPr/>
        <a:lstStyle/>
        <a:p>
          <a:endParaRPr lang="zh-TW" altLang="en-US" sz="24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FD5DC41-F9AA-44AD-A62F-2832BC02A919}" type="sibTrans" cxnId="{A8C48E43-E603-4BF1-A445-81FB102F166B}">
      <dgm:prSet/>
      <dgm:spPr/>
      <dgm:t>
        <a:bodyPr/>
        <a:lstStyle/>
        <a:p>
          <a:endParaRPr lang="zh-TW" altLang="en-US" sz="24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9A177C4-EC64-4DB5-B84B-44C71BA9FAC7}">
      <dgm:prSet phldrT="[文字]" custT="1"/>
      <dgm:spPr/>
      <dgm:t>
        <a:bodyPr/>
        <a:lstStyle/>
        <a:p>
          <a:r>
            <a:rPr lang="zh-TW" altLang="en-US" sz="6600" dirty="0" smtClean="0">
              <a:latin typeface="標楷體" panose="03000509000000000000" pitchFamily="65" charset="-120"/>
              <a:ea typeface="標楷體" panose="03000509000000000000" pitchFamily="65" charset="-120"/>
            </a:rPr>
            <a:t>參與同學</a:t>
          </a:r>
          <a:endParaRPr lang="zh-TW" altLang="en-US" sz="6600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CB8CF09D-7DDE-4D10-B930-3DD24F681E62}" type="parTrans" cxnId="{A66DA1C3-2DD7-41A9-8DB4-84DD75972A3D}">
      <dgm:prSet/>
      <dgm:spPr/>
      <dgm:t>
        <a:bodyPr/>
        <a:lstStyle/>
        <a:p>
          <a:endParaRPr lang="zh-TW" altLang="en-US" sz="24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7C626C82-B8BD-4B54-9E1C-D88A7253F279}" type="sibTrans" cxnId="{A66DA1C3-2DD7-41A9-8DB4-84DD75972A3D}">
      <dgm:prSet/>
      <dgm:spPr/>
      <dgm:t>
        <a:bodyPr/>
        <a:lstStyle/>
        <a:p>
          <a:endParaRPr lang="zh-TW" altLang="en-US" sz="24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A1375926-55AF-4C57-9F06-002AB46A5FE5}">
      <dgm:prSet phldrT="[文字]" custT="1"/>
      <dgm:spPr/>
      <dgm:t>
        <a:bodyPr/>
        <a:lstStyle/>
        <a:p>
          <a:endParaRPr lang="zh-TW" altLang="en-US" sz="16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CEDBBFA-5DD4-4D50-A8BA-B2914AA3D892}" type="parTrans" cxnId="{322A71BB-2866-45AB-BC87-B89864182CCE}">
      <dgm:prSet/>
      <dgm:spPr/>
      <dgm:t>
        <a:bodyPr/>
        <a:lstStyle/>
        <a:p>
          <a:endParaRPr lang="zh-TW" altLang="en-US" sz="24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90D181D-D5B1-44E0-92DB-760CE3312560}" type="sibTrans" cxnId="{322A71BB-2866-45AB-BC87-B89864182CCE}">
      <dgm:prSet/>
      <dgm:spPr/>
      <dgm:t>
        <a:bodyPr/>
        <a:lstStyle/>
        <a:p>
          <a:endParaRPr lang="zh-TW" altLang="en-US" sz="24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2276A5D-E2F0-4F6D-BC9F-93079BBC0399}">
      <dgm:prSet phldrT="[文字]" custT="1"/>
      <dgm:spPr/>
      <dgm:t>
        <a:bodyPr/>
        <a:lstStyle/>
        <a:p>
          <a:r>
            <a:rPr lang="zh-TW" altLang="en-US" sz="6600" dirty="0" smtClean="0">
              <a:latin typeface="標楷體" panose="03000509000000000000" pitchFamily="65" charset="-120"/>
              <a:ea typeface="標楷體" panose="03000509000000000000" pitchFamily="65" charset="-120"/>
            </a:rPr>
            <a:t>指導教授</a:t>
          </a:r>
          <a:endParaRPr lang="zh-TW" altLang="en-US" sz="6600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0EF7CE90-664E-4116-ADE5-15D31CF14C8D}" type="parTrans" cxnId="{E12B456B-AD90-431D-8589-830369C6A0B3}">
      <dgm:prSet/>
      <dgm:spPr/>
      <dgm:t>
        <a:bodyPr/>
        <a:lstStyle/>
        <a:p>
          <a:endParaRPr lang="zh-TW" altLang="en-US" sz="24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F9F3C66D-E59F-42FB-8A47-7B9E210C3AD3}" type="sibTrans" cxnId="{E12B456B-AD90-431D-8589-830369C6A0B3}">
      <dgm:prSet/>
      <dgm:spPr/>
      <dgm:t>
        <a:bodyPr/>
        <a:lstStyle/>
        <a:p>
          <a:endParaRPr lang="zh-TW" altLang="en-US" sz="24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8782075-2ECC-4B6A-A5D4-84FD07F6B639}">
      <dgm:prSet phldrT="[文字]" custT="1"/>
      <dgm:spPr/>
      <dgm:t>
        <a:bodyPr/>
        <a:lstStyle/>
        <a:p>
          <a:endParaRPr lang="zh-TW" altLang="en-US" sz="16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CF1714E-80C3-49E1-A7F0-3921C11EC518}" type="parTrans" cxnId="{5CFBCA83-2E7D-43FD-97F4-DF356A34B1A8}">
      <dgm:prSet/>
      <dgm:spPr/>
      <dgm:t>
        <a:bodyPr/>
        <a:lstStyle/>
        <a:p>
          <a:endParaRPr lang="zh-TW" altLang="en-US" sz="24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D99275F-09A9-4D1B-BE10-4978E8224BF2}" type="sibTrans" cxnId="{5CFBCA83-2E7D-43FD-97F4-DF356A34B1A8}">
      <dgm:prSet/>
      <dgm:spPr/>
      <dgm:t>
        <a:bodyPr/>
        <a:lstStyle/>
        <a:p>
          <a:endParaRPr lang="zh-TW" altLang="en-US" sz="24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814CFDF3-F153-47D0-BA54-64B40F714ABD}">
      <dgm:prSet phldrT="[文字]" custT="1"/>
      <dgm:spPr/>
      <dgm:t>
        <a:bodyPr/>
        <a:lstStyle/>
        <a:p>
          <a:endParaRPr lang="zh-TW" altLang="en-US" sz="16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22E4107-78A1-4B2B-B6B9-0EC50ECB2CBF}" type="parTrans" cxnId="{BFBD2BDD-3111-49EC-939D-FF64D20B8D21}">
      <dgm:prSet/>
      <dgm:spPr/>
      <dgm:t>
        <a:bodyPr/>
        <a:lstStyle/>
        <a:p>
          <a:endParaRPr lang="zh-TW" altLang="en-US" sz="2400"/>
        </a:p>
      </dgm:t>
    </dgm:pt>
    <dgm:pt modelId="{862B1449-EB53-4614-99CC-890BA21EE15F}" type="sibTrans" cxnId="{BFBD2BDD-3111-49EC-939D-FF64D20B8D21}">
      <dgm:prSet/>
      <dgm:spPr/>
      <dgm:t>
        <a:bodyPr/>
        <a:lstStyle/>
        <a:p>
          <a:endParaRPr lang="zh-TW" altLang="en-US" sz="2400"/>
        </a:p>
      </dgm:t>
    </dgm:pt>
    <dgm:pt modelId="{992DB2C0-541D-465F-B4DB-2155E377A21A}" type="pres">
      <dgm:prSet presAssocID="{08F53183-A271-47E1-B9A2-200C4050EAC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5A7F9D30-F8E7-444B-89B6-C1A03E069B60}" type="pres">
      <dgm:prSet presAssocID="{2CBEC0A1-597D-4335-A4D1-157BD51B5D16}" presName="linNode" presStyleCnt="0"/>
      <dgm:spPr/>
      <dgm:t>
        <a:bodyPr/>
        <a:lstStyle/>
        <a:p>
          <a:endParaRPr lang="zh-TW" altLang="en-US"/>
        </a:p>
      </dgm:t>
    </dgm:pt>
    <dgm:pt modelId="{C84238A7-A1AD-4CAA-900A-45609C1D3B45}" type="pres">
      <dgm:prSet presAssocID="{2CBEC0A1-597D-4335-A4D1-157BD51B5D16}" presName="parentText" presStyleLbl="node1" presStyleIdx="0" presStyleCnt="3" custScaleX="78433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71E2DCC-B88B-4500-AF19-929D7EEA53BC}" type="pres">
      <dgm:prSet presAssocID="{2CBEC0A1-597D-4335-A4D1-157BD51B5D16}" presName="descendantText" presStyleLbl="alignAccFollowNode1" presStyleIdx="0" presStyleCnt="3" custScaleX="16198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6209483-63FB-4D1C-9E02-F2AA174581E6}" type="pres">
      <dgm:prSet presAssocID="{EFD5DC41-F9AA-44AD-A62F-2832BC02A919}" presName="sp" presStyleCnt="0"/>
      <dgm:spPr/>
      <dgm:t>
        <a:bodyPr/>
        <a:lstStyle/>
        <a:p>
          <a:endParaRPr lang="zh-TW" altLang="en-US"/>
        </a:p>
      </dgm:t>
    </dgm:pt>
    <dgm:pt modelId="{6F2A53CC-7D8B-400E-82BF-4255AA4E2D21}" type="pres">
      <dgm:prSet presAssocID="{19A177C4-EC64-4DB5-B84B-44C71BA9FAC7}" presName="linNode" presStyleCnt="0"/>
      <dgm:spPr/>
      <dgm:t>
        <a:bodyPr/>
        <a:lstStyle/>
        <a:p>
          <a:endParaRPr lang="zh-TW" altLang="en-US"/>
        </a:p>
      </dgm:t>
    </dgm:pt>
    <dgm:pt modelId="{1392381F-082A-4BA3-996E-6F0D64E8D3DF}" type="pres">
      <dgm:prSet presAssocID="{19A177C4-EC64-4DB5-B84B-44C71BA9FAC7}" presName="parentText" presStyleLbl="node1" presStyleIdx="1" presStyleCnt="3" custScaleX="78433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166E36A-6B83-4857-8A90-F6A1219E315C}" type="pres">
      <dgm:prSet presAssocID="{19A177C4-EC64-4DB5-B84B-44C71BA9FAC7}" presName="descendantText" presStyleLbl="alignAccFollowNode1" presStyleIdx="1" presStyleCnt="3" custScaleX="16198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500E86F-44D7-4282-965A-52EF74AB1065}" type="pres">
      <dgm:prSet presAssocID="{7C626C82-B8BD-4B54-9E1C-D88A7253F279}" presName="sp" presStyleCnt="0"/>
      <dgm:spPr/>
      <dgm:t>
        <a:bodyPr/>
        <a:lstStyle/>
        <a:p>
          <a:endParaRPr lang="zh-TW" altLang="en-US"/>
        </a:p>
      </dgm:t>
    </dgm:pt>
    <dgm:pt modelId="{4884B209-CEC5-4740-A191-F256A116071F}" type="pres">
      <dgm:prSet presAssocID="{42276A5D-E2F0-4F6D-BC9F-93079BBC0399}" presName="linNode" presStyleCnt="0"/>
      <dgm:spPr/>
      <dgm:t>
        <a:bodyPr/>
        <a:lstStyle/>
        <a:p>
          <a:endParaRPr lang="zh-TW" altLang="en-US"/>
        </a:p>
      </dgm:t>
    </dgm:pt>
    <dgm:pt modelId="{C1720E9A-03AE-4670-87AC-EA692FF97B23}" type="pres">
      <dgm:prSet presAssocID="{42276A5D-E2F0-4F6D-BC9F-93079BBC0399}" presName="parentText" presStyleLbl="node1" presStyleIdx="2" presStyleCnt="3" custScaleX="78433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7BCE6CE-C226-45F7-AD1B-410AACAF57EC}" type="pres">
      <dgm:prSet presAssocID="{42276A5D-E2F0-4F6D-BC9F-93079BBC0399}" presName="descendantText" presStyleLbl="alignAccFollowNode1" presStyleIdx="2" presStyleCnt="3" custScaleX="16198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C3DEAF4F-D6F1-457A-8749-2308CD25A120}" type="presOf" srcId="{08F53183-A271-47E1-B9A2-200C4050EAC4}" destId="{992DB2C0-541D-465F-B4DB-2155E377A21A}" srcOrd="0" destOrd="0" presId="urn:microsoft.com/office/officeart/2005/8/layout/vList5"/>
    <dgm:cxn modelId="{BFBD2BDD-3111-49EC-939D-FF64D20B8D21}" srcId="{42276A5D-E2F0-4F6D-BC9F-93079BBC0399}" destId="{814CFDF3-F153-47D0-BA54-64B40F714ABD}" srcOrd="0" destOrd="0" parTransId="{322E4107-78A1-4B2B-B6B9-0EC50ECB2CBF}" sibTransId="{862B1449-EB53-4614-99CC-890BA21EE15F}"/>
    <dgm:cxn modelId="{B67584E8-026E-471C-B778-2E09CBCB8D2B}" type="presOf" srcId="{48782075-2ECC-4B6A-A5D4-84FD07F6B639}" destId="{E166E36A-6B83-4857-8A90-F6A1219E315C}" srcOrd="0" destOrd="0" presId="urn:microsoft.com/office/officeart/2005/8/layout/vList5"/>
    <dgm:cxn modelId="{D49F8F45-0F6E-48B7-88B5-244C0CB060A2}" type="presOf" srcId="{A1375926-55AF-4C57-9F06-002AB46A5FE5}" destId="{871E2DCC-B88B-4500-AF19-929D7EEA53BC}" srcOrd="0" destOrd="0" presId="urn:microsoft.com/office/officeart/2005/8/layout/vList5"/>
    <dgm:cxn modelId="{A66DA1C3-2DD7-41A9-8DB4-84DD75972A3D}" srcId="{08F53183-A271-47E1-B9A2-200C4050EAC4}" destId="{19A177C4-EC64-4DB5-B84B-44C71BA9FAC7}" srcOrd="1" destOrd="0" parTransId="{CB8CF09D-7DDE-4D10-B930-3DD24F681E62}" sibTransId="{7C626C82-B8BD-4B54-9E1C-D88A7253F279}"/>
    <dgm:cxn modelId="{E12B456B-AD90-431D-8589-830369C6A0B3}" srcId="{08F53183-A271-47E1-B9A2-200C4050EAC4}" destId="{42276A5D-E2F0-4F6D-BC9F-93079BBC0399}" srcOrd="2" destOrd="0" parTransId="{0EF7CE90-664E-4116-ADE5-15D31CF14C8D}" sibTransId="{F9F3C66D-E59F-42FB-8A47-7B9E210C3AD3}"/>
    <dgm:cxn modelId="{14BBA33F-6A07-4CF3-9F49-0581C737486A}" type="presOf" srcId="{19A177C4-EC64-4DB5-B84B-44C71BA9FAC7}" destId="{1392381F-082A-4BA3-996E-6F0D64E8D3DF}" srcOrd="0" destOrd="0" presId="urn:microsoft.com/office/officeart/2005/8/layout/vList5"/>
    <dgm:cxn modelId="{847D8270-7C03-414C-B9BC-21F979A72653}" type="presOf" srcId="{42276A5D-E2F0-4F6D-BC9F-93079BBC0399}" destId="{C1720E9A-03AE-4670-87AC-EA692FF97B23}" srcOrd="0" destOrd="0" presId="urn:microsoft.com/office/officeart/2005/8/layout/vList5"/>
    <dgm:cxn modelId="{322A71BB-2866-45AB-BC87-B89864182CCE}" srcId="{2CBEC0A1-597D-4335-A4D1-157BD51B5D16}" destId="{A1375926-55AF-4C57-9F06-002AB46A5FE5}" srcOrd="0" destOrd="0" parTransId="{4CEDBBFA-5DD4-4D50-A8BA-B2914AA3D892}" sibTransId="{190D181D-D5B1-44E0-92DB-760CE3312560}"/>
    <dgm:cxn modelId="{E5EDC9F7-3E75-45DC-805F-2472AA5DD127}" type="presOf" srcId="{2CBEC0A1-597D-4335-A4D1-157BD51B5D16}" destId="{C84238A7-A1AD-4CAA-900A-45609C1D3B45}" srcOrd="0" destOrd="0" presId="urn:microsoft.com/office/officeart/2005/8/layout/vList5"/>
    <dgm:cxn modelId="{5CFBCA83-2E7D-43FD-97F4-DF356A34B1A8}" srcId="{19A177C4-EC64-4DB5-B84B-44C71BA9FAC7}" destId="{48782075-2ECC-4B6A-A5D4-84FD07F6B639}" srcOrd="0" destOrd="0" parTransId="{4CF1714E-80C3-49E1-A7F0-3921C11EC518}" sibTransId="{ED99275F-09A9-4D1B-BE10-4978E8224BF2}"/>
    <dgm:cxn modelId="{A8C48E43-E603-4BF1-A445-81FB102F166B}" srcId="{08F53183-A271-47E1-B9A2-200C4050EAC4}" destId="{2CBEC0A1-597D-4335-A4D1-157BD51B5D16}" srcOrd="0" destOrd="0" parTransId="{803E9DBE-C0BA-4F0F-9B8E-4B27B7057A4D}" sibTransId="{EFD5DC41-F9AA-44AD-A62F-2832BC02A919}"/>
    <dgm:cxn modelId="{54B0BCD6-4EAE-4630-9907-878677914482}" type="presOf" srcId="{814CFDF3-F153-47D0-BA54-64B40F714ABD}" destId="{37BCE6CE-C226-45F7-AD1B-410AACAF57EC}" srcOrd="0" destOrd="0" presId="urn:microsoft.com/office/officeart/2005/8/layout/vList5"/>
    <dgm:cxn modelId="{343C40E5-4D16-45A9-B45A-64C39E00C9C3}" type="presParOf" srcId="{992DB2C0-541D-465F-B4DB-2155E377A21A}" destId="{5A7F9D30-F8E7-444B-89B6-C1A03E069B60}" srcOrd="0" destOrd="0" presId="urn:microsoft.com/office/officeart/2005/8/layout/vList5"/>
    <dgm:cxn modelId="{1E0AA511-9B22-4EAC-95F7-D91758D41697}" type="presParOf" srcId="{5A7F9D30-F8E7-444B-89B6-C1A03E069B60}" destId="{C84238A7-A1AD-4CAA-900A-45609C1D3B45}" srcOrd="0" destOrd="0" presId="urn:microsoft.com/office/officeart/2005/8/layout/vList5"/>
    <dgm:cxn modelId="{780FB2F8-BF34-4AB0-B029-8C3EB8AD96B5}" type="presParOf" srcId="{5A7F9D30-F8E7-444B-89B6-C1A03E069B60}" destId="{871E2DCC-B88B-4500-AF19-929D7EEA53BC}" srcOrd="1" destOrd="0" presId="urn:microsoft.com/office/officeart/2005/8/layout/vList5"/>
    <dgm:cxn modelId="{BAE2D32E-CAC2-471B-9E61-BE0D8A6C0E67}" type="presParOf" srcId="{992DB2C0-541D-465F-B4DB-2155E377A21A}" destId="{26209483-63FB-4D1C-9E02-F2AA174581E6}" srcOrd="1" destOrd="0" presId="urn:microsoft.com/office/officeart/2005/8/layout/vList5"/>
    <dgm:cxn modelId="{6853451B-38F9-4CCA-ACC9-9B59C28D306D}" type="presParOf" srcId="{992DB2C0-541D-465F-B4DB-2155E377A21A}" destId="{6F2A53CC-7D8B-400E-82BF-4255AA4E2D21}" srcOrd="2" destOrd="0" presId="urn:microsoft.com/office/officeart/2005/8/layout/vList5"/>
    <dgm:cxn modelId="{666A03FB-7844-4EC6-8E4D-F1D99F4B788C}" type="presParOf" srcId="{6F2A53CC-7D8B-400E-82BF-4255AA4E2D21}" destId="{1392381F-082A-4BA3-996E-6F0D64E8D3DF}" srcOrd="0" destOrd="0" presId="urn:microsoft.com/office/officeart/2005/8/layout/vList5"/>
    <dgm:cxn modelId="{D4F2505F-267E-4BF0-A09B-097E41CFA33C}" type="presParOf" srcId="{6F2A53CC-7D8B-400E-82BF-4255AA4E2D21}" destId="{E166E36A-6B83-4857-8A90-F6A1219E315C}" srcOrd="1" destOrd="0" presId="urn:microsoft.com/office/officeart/2005/8/layout/vList5"/>
    <dgm:cxn modelId="{B6B2E2D2-E09F-417B-A8BE-31D733DF6E23}" type="presParOf" srcId="{992DB2C0-541D-465F-B4DB-2155E377A21A}" destId="{9500E86F-44D7-4282-965A-52EF74AB1065}" srcOrd="3" destOrd="0" presId="urn:microsoft.com/office/officeart/2005/8/layout/vList5"/>
    <dgm:cxn modelId="{25F13EEE-394E-4E8F-B487-6262CDB18BF2}" type="presParOf" srcId="{992DB2C0-541D-465F-B4DB-2155E377A21A}" destId="{4884B209-CEC5-4740-A191-F256A116071F}" srcOrd="4" destOrd="0" presId="urn:microsoft.com/office/officeart/2005/8/layout/vList5"/>
    <dgm:cxn modelId="{D79FB659-96E4-4523-922B-0ADBB1CD1025}" type="presParOf" srcId="{4884B209-CEC5-4740-A191-F256A116071F}" destId="{C1720E9A-03AE-4670-87AC-EA692FF97B23}" srcOrd="0" destOrd="0" presId="urn:microsoft.com/office/officeart/2005/8/layout/vList5"/>
    <dgm:cxn modelId="{81937C19-62A7-41AA-897C-933303CB7E69}" type="presParOf" srcId="{4884B209-CEC5-4740-A191-F256A116071F}" destId="{37BCE6CE-C226-45F7-AD1B-410AACAF57E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DD9DA29-2469-4D08-8AB0-ED3EEE08EC02}" type="doc">
      <dgm:prSet loTypeId="urn:microsoft.com/office/officeart/2005/8/layout/vList5" loCatId="list" qsTypeId="urn:microsoft.com/office/officeart/2005/8/quickstyle/simple5" qsCatId="simple" csTypeId="urn:microsoft.com/office/officeart/2005/8/colors/accent0_1" csCatId="mainScheme" phldr="1"/>
      <dgm:spPr/>
      <dgm:t>
        <a:bodyPr/>
        <a:lstStyle/>
        <a:p>
          <a:endParaRPr lang="zh-TW" altLang="en-US"/>
        </a:p>
      </dgm:t>
    </dgm:pt>
    <dgm:pt modelId="{ACCAF365-636A-439F-AC56-AA65548499FF}">
      <dgm:prSet phldrT="[文字]" custT="1"/>
      <dgm:spPr/>
      <dgm:t>
        <a:bodyPr/>
        <a:lstStyle/>
        <a:p>
          <a:r>
            <a:rPr lang="zh-TW" altLang="en-US" sz="6600" b="0" dirty="0" smtClean="0">
              <a:latin typeface="標楷體" panose="03000509000000000000" pitchFamily="65" charset="-120"/>
              <a:ea typeface="標楷體" panose="03000509000000000000" pitchFamily="65" charset="-120"/>
            </a:rPr>
            <a:t>研究緣起</a:t>
          </a:r>
          <a:endParaRPr lang="zh-TW" altLang="en-US" sz="6600" b="0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FB8B79A0-64F5-420B-8B64-B7A31280F925}" type="parTrans" cxnId="{D2BDC9F0-4F4E-485C-9B66-5E1F52F1C400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EA3D00C-421C-4E0C-9151-3011AA3389E2}" type="sibTrans" cxnId="{D2BDC9F0-4F4E-485C-9B66-5E1F52F1C400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6DB4DD0-464B-44D0-8338-272E212FEAB7}">
      <dgm:prSet phldrT="[文字]" custT="1"/>
      <dgm:spPr/>
      <dgm:t>
        <a:bodyPr/>
        <a:lstStyle/>
        <a:p>
          <a:r>
            <a:rPr lang="zh-TW" altLang="en-US" sz="6600" b="0" dirty="0" smtClean="0">
              <a:latin typeface="標楷體" panose="03000509000000000000" pitchFamily="65" charset="-120"/>
              <a:ea typeface="標楷體" panose="03000509000000000000" pitchFamily="65" charset="-120"/>
            </a:rPr>
            <a:t>研究方法</a:t>
          </a:r>
          <a:endParaRPr lang="zh-TW" altLang="en-US" sz="6600" b="0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F529360E-AB07-4C60-B8B1-9DB9DAA1B14C}" type="parTrans" cxnId="{A46AD5B1-099A-4252-B01E-4D4185D930B8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BD52110-5E25-427D-8C27-2B7C6A91115E}" type="sibTrans" cxnId="{A46AD5B1-099A-4252-B01E-4D4185D930B8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633D9FDF-1594-4468-B155-1ABC239D0D04}">
      <dgm:prSet phldrT="[文字]" custT="1"/>
      <dgm:spPr/>
      <dgm:t>
        <a:bodyPr/>
        <a:lstStyle/>
        <a:p>
          <a:pPr rtl="0"/>
          <a:endParaRPr lang="zh-TW" altLang="en-US" sz="20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D355301-E557-4E2A-8B41-82EB2544660E}" type="parTrans" cxnId="{CDC7732C-6C5F-48E4-868D-7DF27FB69360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C51F844-FAFB-4753-B03E-0318429CBD24}" type="sibTrans" cxnId="{CDC7732C-6C5F-48E4-868D-7DF27FB69360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B63C705-EF26-4AF4-8186-945B0F44F2AC}">
      <dgm:prSet phldrT="[文字]" custT="1"/>
      <dgm:spPr/>
      <dgm:t>
        <a:bodyPr/>
        <a:lstStyle/>
        <a:p>
          <a:r>
            <a:rPr lang="zh-TW" altLang="en-US" sz="6600" b="0" dirty="0" smtClean="0">
              <a:latin typeface="標楷體" panose="03000509000000000000" pitchFamily="65" charset="-120"/>
              <a:ea typeface="標楷體" panose="03000509000000000000" pitchFamily="65" charset="-120"/>
            </a:rPr>
            <a:t>研究成果</a:t>
          </a:r>
          <a:endParaRPr lang="zh-TW" altLang="en-US" sz="6600" b="0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7EFCE5C6-D9FD-48EE-8B85-118EAA058759}" type="parTrans" cxnId="{C3C5AAA8-14BC-4DE8-9F0C-77F39F713337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AFE4658-C279-45C0-990A-AE63B812DFE4}" type="sibTrans" cxnId="{C3C5AAA8-14BC-4DE8-9F0C-77F39F713337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75EF015-85F6-4A72-A049-B3F78E8710C7}">
      <dgm:prSet phldrT="[文字]" custT="1"/>
      <dgm:spPr/>
      <dgm:t>
        <a:bodyPr/>
        <a:lstStyle/>
        <a:p>
          <a:r>
            <a:rPr lang="zh-TW" altLang="en-US" sz="6600" b="0" dirty="0" smtClean="0">
              <a:latin typeface="標楷體" panose="03000509000000000000" pitchFamily="65" charset="-120"/>
              <a:ea typeface="標楷體" panose="03000509000000000000" pitchFamily="65" charset="-120"/>
            </a:rPr>
            <a:t>研究心得</a:t>
          </a:r>
          <a:endParaRPr lang="zh-TW" altLang="en-US" sz="6600" b="0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AB8F0A3E-7757-4BBF-ADD6-5863A2C25A7F}" type="parTrans" cxnId="{3C293716-56C7-4B8E-888D-45BD520C14C2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E869029-4092-4833-9559-5DA5A84844A8}" type="sibTrans" cxnId="{3C293716-56C7-4B8E-888D-45BD520C14C2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827E870A-052F-4B82-94A8-973FD8EDBA60}">
      <dgm:prSet phldrT="[文字]" custT="1"/>
      <dgm:spPr/>
      <dgm:t>
        <a:bodyPr/>
        <a:lstStyle/>
        <a:p>
          <a:pPr>
            <a:spcAft>
              <a:spcPts val="0"/>
            </a:spcAft>
          </a:pPr>
          <a:endParaRPr lang="zh-TW" altLang="en-US" sz="24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8C3931D-8913-4381-A1B3-A6C99D00A702}" type="parTrans" cxnId="{0245470D-644F-4C05-84FA-69724615F9DB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849B01D9-BFCB-4394-B386-2A6CD20D228A}" type="sibTrans" cxnId="{0245470D-644F-4C05-84FA-69724615F9DB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CE7FEF3-C023-4D11-8882-BAECA15EA3A4}">
      <dgm:prSet phldrT="[文字]" custT="1"/>
      <dgm:spPr/>
      <dgm:t>
        <a:bodyPr/>
        <a:lstStyle/>
        <a:p>
          <a:endParaRPr lang="zh-TW" altLang="en-US" sz="24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4E50AD5-9871-4E26-BC75-B4561FA67FFB}" type="parTrans" cxnId="{EC4F5399-D176-4F3D-9BA5-5F508F586F72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338DF6D-BC45-4BFB-A150-4E278097E574}" type="sibTrans" cxnId="{EC4F5399-D176-4F3D-9BA5-5F508F586F72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CAAFD8E6-BD9B-4C67-B398-CE5A5004339B}">
      <dgm:prSet custT="1"/>
      <dgm:spPr/>
      <dgm:t>
        <a:bodyPr/>
        <a:lstStyle/>
        <a:p>
          <a:endParaRPr lang="zh-TW" altLang="en-US" sz="24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6940F02-1AD0-454F-B768-A7FC8B21CEC4}" type="sibTrans" cxnId="{7E762247-C26B-4F9E-9922-0200D1F362A6}">
      <dgm:prSet/>
      <dgm:spPr/>
      <dgm:t>
        <a:bodyPr/>
        <a:lstStyle/>
        <a:p>
          <a:endParaRPr lang="zh-TW" altLang="en-US"/>
        </a:p>
      </dgm:t>
    </dgm:pt>
    <dgm:pt modelId="{0CE85DB4-DB35-4AB6-80E5-C9806376CE8B}" type="parTrans" cxnId="{7E762247-C26B-4F9E-9922-0200D1F362A6}">
      <dgm:prSet/>
      <dgm:spPr/>
      <dgm:t>
        <a:bodyPr/>
        <a:lstStyle/>
        <a:p>
          <a:endParaRPr lang="zh-TW" altLang="en-US"/>
        </a:p>
      </dgm:t>
    </dgm:pt>
    <dgm:pt modelId="{0700DC93-50C4-4FAD-A943-D2F3D97C0914}" type="pres">
      <dgm:prSet presAssocID="{ADD9DA29-2469-4D08-8AB0-ED3EEE08EC0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607ABA23-71FC-4AAD-B7DF-C2E1A296F11A}" type="pres">
      <dgm:prSet presAssocID="{ACCAF365-636A-439F-AC56-AA65548499FF}" presName="linNode" presStyleCnt="0"/>
      <dgm:spPr/>
      <dgm:t>
        <a:bodyPr/>
        <a:lstStyle/>
        <a:p>
          <a:endParaRPr lang="zh-TW" altLang="en-US"/>
        </a:p>
      </dgm:t>
    </dgm:pt>
    <dgm:pt modelId="{F356524B-86EE-4FF4-9022-9569AB4BFD4D}" type="pres">
      <dgm:prSet presAssocID="{ACCAF365-636A-439F-AC56-AA65548499FF}" presName="parentText" presStyleLbl="node1" presStyleIdx="0" presStyleCnt="4" custScaleX="74143" custScaleY="76426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C6D67A3-1112-4CBA-824D-D87574B97B61}" type="pres">
      <dgm:prSet presAssocID="{ACCAF365-636A-439F-AC56-AA65548499FF}" presName="descendantText" presStyleLbl="alignAccFollowNode1" presStyleIdx="0" presStyleCnt="4" custScaleX="131973" custScaleY="7642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90F44CA-FDF8-451E-883A-ED57172F482F}" type="pres">
      <dgm:prSet presAssocID="{2EA3D00C-421C-4E0C-9151-3011AA3389E2}" presName="sp" presStyleCnt="0"/>
      <dgm:spPr/>
      <dgm:t>
        <a:bodyPr/>
        <a:lstStyle/>
        <a:p>
          <a:endParaRPr lang="zh-TW" altLang="en-US"/>
        </a:p>
      </dgm:t>
    </dgm:pt>
    <dgm:pt modelId="{5958E484-EBDC-46B3-A2DD-D2B39498C913}" type="pres">
      <dgm:prSet presAssocID="{06DB4DD0-464B-44D0-8338-272E212FEAB7}" presName="linNode" presStyleCnt="0"/>
      <dgm:spPr/>
      <dgm:t>
        <a:bodyPr/>
        <a:lstStyle/>
        <a:p>
          <a:endParaRPr lang="zh-TW" altLang="en-US"/>
        </a:p>
      </dgm:t>
    </dgm:pt>
    <dgm:pt modelId="{8578F1E0-31BD-4C22-8D6B-44C35D3151AF}" type="pres">
      <dgm:prSet presAssocID="{06DB4DD0-464B-44D0-8338-272E212FEAB7}" presName="parentText" presStyleLbl="node1" presStyleIdx="1" presStyleCnt="4" custScaleX="74143" custScaleY="140627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8800697-49DF-4527-9DC8-1E66CEF4FA76}" type="pres">
      <dgm:prSet presAssocID="{06DB4DD0-464B-44D0-8338-272E212FEAB7}" presName="descendantText" presStyleLbl="alignAccFollowNode1" presStyleIdx="1" presStyleCnt="4" custScaleX="131973" custScaleY="14062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0BF5015-9969-43A7-B567-EE5D1605F388}" type="pres">
      <dgm:prSet presAssocID="{4BD52110-5E25-427D-8C27-2B7C6A91115E}" presName="sp" presStyleCnt="0"/>
      <dgm:spPr/>
      <dgm:t>
        <a:bodyPr/>
        <a:lstStyle/>
        <a:p>
          <a:endParaRPr lang="zh-TW" altLang="en-US"/>
        </a:p>
      </dgm:t>
    </dgm:pt>
    <dgm:pt modelId="{3073BA2E-D4B7-479E-A036-127136905B68}" type="pres">
      <dgm:prSet presAssocID="{3B63C705-EF26-4AF4-8186-945B0F44F2AC}" presName="linNode" presStyleCnt="0"/>
      <dgm:spPr/>
      <dgm:t>
        <a:bodyPr/>
        <a:lstStyle/>
        <a:p>
          <a:endParaRPr lang="zh-TW" altLang="en-US"/>
        </a:p>
      </dgm:t>
    </dgm:pt>
    <dgm:pt modelId="{4F589F4F-E6E6-4AB3-8952-1E22B7BD0B4E}" type="pres">
      <dgm:prSet presAssocID="{3B63C705-EF26-4AF4-8186-945B0F44F2AC}" presName="parentText" presStyleLbl="node1" presStyleIdx="2" presStyleCnt="4" custScaleX="74143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FD56653-13E8-4D86-81FD-C1BA007CA05A}" type="pres">
      <dgm:prSet presAssocID="{3B63C705-EF26-4AF4-8186-945B0F44F2AC}" presName="descendantText" presStyleLbl="alignAccFollowNode1" presStyleIdx="2" presStyleCnt="4" custScaleX="13197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21C1436-DD2A-431A-BE82-FE538764D181}" type="pres">
      <dgm:prSet presAssocID="{5AFE4658-C279-45C0-990A-AE63B812DFE4}" presName="sp" presStyleCnt="0"/>
      <dgm:spPr/>
      <dgm:t>
        <a:bodyPr/>
        <a:lstStyle/>
        <a:p>
          <a:endParaRPr lang="zh-TW" altLang="en-US"/>
        </a:p>
      </dgm:t>
    </dgm:pt>
    <dgm:pt modelId="{D243C75A-A0AB-44B5-8281-3C2D02E605D7}" type="pres">
      <dgm:prSet presAssocID="{D75EF015-85F6-4A72-A049-B3F78E8710C7}" presName="linNode" presStyleCnt="0"/>
      <dgm:spPr/>
      <dgm:t>
        <a:bodyPr/>
        <a:lstStyle/>
        <a:p>
          <a:endParaRPr lang="zh-TW" altLang="en-US"/>
        </a:p>
      </dgm:t>
    </dgm:pt>
    <dgm:pt modelId="{5FAF8250-9DF5-42F6-8055-A33F60C833AA}" type="pres">
      <dgm:prSet presAssocID="{D75EF015-85F6-4A72-A049-B3F78E8710C7}" presName="parentText" presStyleLbl="node1" presStyleIdx="3" presStyleCnt="4" custScaleX="74143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4690FD8-2A74-4827-9161-6DCC779811FE}" type="pres">
      <dgm:prSet presAssocID="{D75EF015-85F6-4A72-A049-B3F78E8710C7}" presName="descendantText" presStyleLbl="alignAccFollowNode1" presStyleIdx="3" presStyleCnt="4" custScaleX="13197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C2E3031E-19B2-4218-B4CF-5EC3D4472482}" type="presOf" srcId="{3CE7FEF3-C023-4D11-8882-BAECA15EA3A4}" destId="{A4690FD8-2A74-4827-9161-6DCC779811FE}" srcOrd="0" destOrd="0" presId="urn:microsoft.com/office/officeart/2005/8/layout/vList5"/>
    <dgm:cxn modelId="{1942263D-7D65-4DDD-90E8-D0485F0E7572}" type="presOf" srcId="{633D9FDF-1594-4468-B155-1ABC239D0D04}" destId="{B8800697-49DF-4527-9DC8-1E66CEF4FA76}" srcOrd="0" destOrd="0" presId="urn:microsoft.com/office/officeart/2005/8/layout/vList5"/>
    <dgm:cxn modelId="{EC4F5399-D176-4F3D-9BA5-5F508F586F72}" srcId="{D75EF015-85F6-4A72-A049-B3F78E8710C7}" destId="{3CE7FEF3-C023-4D11-8882-BAECA15EA3A4}" srcOrd="0" destOrd="0" parTransId="{B4E50AD5-9871-4E26-BC75-B4561FA67FFB}" sibTransId="{3338DF6D-BC45-4BFB-A150-4E278097E574}"/>
    <dgm:cxn modelId="{D27B077D-9920-4CA9-9891-B49F15FC70FF}" type="presOf" srcId="{CAAFD8E6-BD9B-4C67-B398-CE5A5004339B}" destId="{8C6D67A3-1112-4CBA-824D-D87574B97B61}" srcOrd="0" destOrd="0" presId="urn:microsoft.com/office/officeart/2005/8/layout/vList5"/>
    <dgm:cxn modelId="{0245470D-644F-4C05-84FA-69724615F9DB}" srcId="{3B63C705-EF26-4AF4-8186-945B0F44F2AC}" destId="{827E870A-052F-4B82-94A8-973FD8EDBA60}" srcOrd="0" destOrd="0" parTransId="{08C3931D-8913-4381-A1B3-A6C99D00A702}" sibTransId="{849B01D9-BFCB-4394-B386-2A6CD20D228A}"/>
    <dgm:cxn modelId="{3C293716-56C7-4B8E-888D-45BD520C14C2}" srcId="{ADD9DA29-2469-4D08-8AB0-ED3EEE08EC02}" destId="{D75EF015-85F6-4A72-A049-B3F78E8710C7}" srcOrd="3" destOrd="0" parTransId="{AB8F0A3E-7757-4BBF-ADD6-5863A2C25A7F}" sibTransId="{DE869029-4092-4833-9559-5DA5A84844A8}"/>
    <dgm:cxn modelId="{CDC7732C-6C5F-48E4-868D-7DF27FB69360}" srcId="{06DB4DD0-464B-44D0-8338-272E212FEAB7}" destId="{633D9FDF-1594-4468-B155-1ABC239D0D04}" srcOrd="0" destOrd="0" parTransId="{3D355301-E557-4E2A-8B41-82EB2544660E}" sibTransId="{1C51F844-FAFB-4753-B03E-0318429CBD24}"/>
    <dgm:cxn modelId="{5F86E6D7-47FD-4878-9F06-ABD2033FF044}" type="presOf" srcId="{ACCAF365-636A-439F-AC56-AA65548499FF}" destId="{F356524B-86EE-4FF4-9022-9569AB4BFD4D}" srcOrd="0" destOrd="0" presId="urn:microsoft.com/office/officeart/2005/8/layout/vList5"/>
    <dgm:cxn modelId="{7A258738-0693-4733-9C1B-D4B9BDB58AA2}" type="presOf" srcId="{3B63C705-EF26-4AF4-8186-945B0F44F2AC}" destId="{4F589F4F-E6E6-4AB3-8952-1E22B7BD0B4E}" srcOrd="0" destOrd="0" presId="urn:microsoft.com/office/officeart/2005/8/layout/vList5"/>
    <dgm:cxn modelId="{C3C5AAA8-14BC-4DE8-9F0C-77F39F713337}" srcId="{ADD9DA29-2469-4D08-8AB0-ED3EEE08EC02}" destId="{3B63C705-EF26-4AF4-8186-945B0F44F2AC}" srcOrd="2" destOrd="0" parTransId="{7EFCE5C6-D9FD-48EE-8B85-118EAA058759}" sibTransId="{5AFE4658-C279-45C0-990A-AE63B812DFE4}"/>
    <dgm:cxn modelId="{04B9246D-262C-4506-A083-117574800A23}" type="presOf" srcId="{06DB4DD0-464B-44D0-8338-272E212FEAB7}" destId="{8578F1E0-31BD-4C22-8D6B-44C35D3151AF}" srcOrd="0" destOrd="0" presId="urn:microsoft.com/office/officeart/2005/8/layout/vList5"/>
    <dgm:cxn modelId="{4A422A5B-4316-421D-90F6-ECF61A3F083F}" type="presOf" srcId="{ADD9DA29-2469-4D08-8AB0-ED3EEE08EC02}" destId="{0700DC93-50C4-4FAD-A943-D2F3D97C0914}" srcOrd="0" destOrd="0" presId="urn:microsoft.com/office/officeart/2005/8/layout/vList5"/>
    <dgm:cxn modelId="{A46AD5B1-099A-4252-B01E-4D4185D930B8}" srcId="{ADD9DA29-2469-4D08-8AB0-ED3EEE08EC02}" destId="{06DB4DD0-464B-44D0-8338-272E212FEAB7}" srcOrd="1" destOrd="0" parTransId="{F529360E-AB07-4C60-B8B1-9DB9DAA1B14C}" sibTransId="{4BD52110-5E25-427D-8C27-2B7C6A91115E}"/>
    <dgm:cxn modelId="{16CE4451-8A66-4BD1-87C7-E6E5F835C76E}" type="presOf" srcId="{D75EF015-85F6-4A72-A049-B3F78E8710C7}" destId="{5FAF8250-9DF5-42F6-8055-A33F60C833AA}" srcOrd="0" destOrd="0" presId="urn:microsoft.com/office/officeart/2005/8/layout/vList5"/>
    <dgm:cxn modelId="{D2BDC9F0-4F4E-485C-9B66-5E1F52F1C400}" srcId="{ADD9DA29-2469-4D08-8AB0-ED3EEE08EC02}" destId="{ACCAF365-636A-439F-AC56-AA65548499FF}" srcOrd="0" destOrd="0" parTransId="{FB8B79A0-64F5-420B-8B64-B7A31280F925}" sibTransId="{2EA3D00C-421C-4E0C-9151-3011AA3389E2}"/>
    <dgm:cxn modelId="{7E762247-C26B-4F9E-9922-0200D1F362A6}" srcId="{ACCAF365-636A-439F-AC56-AA65548499FF}" destId="{CAAFD8E6-BD9B-4C67-B398-CE5A5004339B}" srcOrd="0" destOrd="0" parTransId="{0CE85DB4-DB35-4AB6-80E5-C9806376CE8B}" sibTransId="{E6940F02-1AD0-454F-B768-A7FC8B21CEC4}"/>
    <dgm:cxn modelId="{E6FDCDB8-7544-4716-8D4A-0B803FAC55B3}" type="presOf" srcId="{827E870A-052F-4B82-94A8-973FD8EDBA60}" destId="{DFD56653-13E8-4D86-81FD-C1BA007CA05A}" srcOrd="0" destOrd="0" presId="urn:microsoft.com/office/officeart/2005/8/layout/vList5"/>
    <dgm:cxn modelId="{75FE73A1-195E-49F3-B554-9A76A810E5D2}" type="presParOf" srcId="{0700DC93-50C4-4FAD-A943-D2F3D97C0914}" destId="{607ABA23-71FC-4AAD-B7DF-C2E1A296F11A}" srcOrd="0" destOrd="0" presId="urn:microsoft.com/office/officeart/2005/8/layout/vList5"/>
    <dgm:cxn modelId="{F6D85BE6-4ED9-4A8C-B4C3-1F16E1DE07D1}" type="presParOf" srcId="{607ABA23-71FC-4AAD-B7DF-C2E1A296F11A}" destId="{F356524B-86EE-4FF4-9022-9569AB4BFD4D}" srcOrd="0" destOrd="0" presId="urn:microsoft.com/office/officeart/2005/8/layout/vList5"/>
    <dgm:cxn modelId="{FD56425C-E12A-4FCA-9781-2ACF759ED63E}" type="presParOf" srcId="{607ABA23-71FC-4AAD-B7DF-C2E1A296F11A}" destId="{8C6D67A3-1112-4CBA-824D-D87574B97B61}" srcOrd="1" destOrd="0" presId="urn:microsoft.com/office/officeart/2005/8/layout/vList5"/>
    <dgm:cxn modelId="{AADAC9C4-1C38-47D0-80A5-4631AD215CF2}" type="presParOf" srcId="{0700DC93-50C4-4FAD-A943-D2F3D97C0914}" destId="{990F44CA-FDF8-451E-883A-ED57172F482F}" srcOrd="1" destOrd="0" presId="urn:microsoft.com/office/officeart/2005/8/layout/vList5"/>
    <dgm:cxn modelId="{9B6CAA1B-CCAE-4EDE-80FC-B1C50AD1D326}" type="presParOf" srcId="{0700DC93-50C4-4FAD-A943-D2F3D97C0914}" destId="{5958E484-EBDC-46B3-A2DD-D2B39498C913}" srcOrd="2" destOrd="0" presId="urn:microsoft.com/office/officeart/2005/8/layout/vList5"/>
    <dgm:cxn modelId="{8D451A6C-28E2-425C-8648-43B2CC0F0B11}" type="presParOf" srcId="{5958E484-EBDC-46B3-A2DD-D2B39498C913}" destId="{8578F1E0-31BD-4C22-8D6B-44C35D3151AF}" srcOrd="0" destOrd="0" presId="urn:microsoft.com/office/officeart/2005/8/layout/vList5"/>
    <dgm:cxn modelId="{D229B0A6-0CF3-48A7-A9AB-6AE08B238587}" type="presParOf" srcId="{5958E484-EBDC-46B3-A2DD-D2B39498C913}" destId="{B8800697-49DF-4527-9DC8-1E66CEF4FA76}" srcOrd="1" destOrd="0" presId="urn:microsoft.com/office/officeart/2005/8/layout/vList5"/>
    <dgm:cxn modelId="{8210CD42-CBEF-49D4-8ADE-E8478DDF7056}" type="presParOf" srcId="{0700DC93-50C4-4FAD-A943-D2F3D97C0914}" destId="{F0BF5015-9969-43A7-B567-EE5D1605F388}" srcOrd="3" destOrd="0" presId="urn:microsoft.com/office/officeart/2005/8/layout/vList5"/>
    <dgm:cxn modelId="{CA4F269C-5AA2-4CA0-9F95-C3FC54D4B230}" type="presParOf" srcId="{0700DC93-50C4-4FAD-A943-D2F3D97C0914}" destId="{3073BA2E-D4B7-479E-A036-127136905B68}" srcOrd="4" destOrd="0" presId="urn:microsoft.com/office/officeart/2005/8/layout/vList5"/>
    <dgm:cxn modelId="{88BB81D9-61B0-42E3-BDEC-B6C40E24B7E5}" type="presParOf" srcId="{3073BA2E-D4B7-479E-A036-127136905B68}" destId="{4F589F4F-E6E6-4AB3-8952-1E22B7BD0B4E}" srcOrd="0" destOrd="0" presId="urn:microsoft.com/office/officeart/2005/8/layout/vList5"/>
    <dgm:cxn modelId="{2EAE1A44-03D9-4992-BD62-04FDFFCCF735}" type="presParOf" srcId="{3073BA2E-D4B7-479E-A036-127136905B68}" destId="{DFD56653-13E8-4D86-81FD-C1BA007CA05A}" srcOrd="1" destOrd="0" presId="urn:microsoft.com/office/officeart/2005/8/layout/vList5"/>
    <dgm:cxn modelId="{20FFBF86-6140-40E8-AF7E-A2CF76726D4B}" type="presParOf" srcId="{0700DC93-50C4-4FAD-A943-D2F3D97C0914}" destId="{A21C1436-DD2A-431A-BE82-FE538764D181}" srcOrd="5" destOrd="0" presId="urn:microsoft.com/office/officeart/2005/8/layout/vList5"/>
    <dgm:cxn modelId="{FB2C5927-D60D-4A27-9DFE-E60BF9C92FF5}" type="presParOf" srcId="{0700DC93-50C4-4FAD-A943-D2F3D97C0914}" destId="{D243C75A-A0AB-44B5-8281-3C2D02E605D7}" srcOrd="6" destOrd="0" presId="urn:microsoft.com/office/officeart/2005/8/layout/vList5"/>
    <dgm:cxn modelId="{C2C6386B-0274-47A3-B54C-E633C3786BED}" type="presParOf" srcId="{D243C75A-A0AB-44B5-8281-3C2D02E605D7}" destId="{5FAF8250-9DF5-42F6-8055-A33F60C833AA}" srcOrd="0" destOrd="0" presId="urn:microsoft.com/office/officeart/2005/8/layout/vList5"/>
    <dgm:cxn modelId="{0910C2DF-1CFD-40B3-A4AE-9BFE66A150C1}" type="presParOf" srcId="{D243C75A-A0AB-44B5-8281-3C2D02E605D7}" destId="{A4690FD8-2A74-4827-9161-6DCC779811F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1E2DCC-B88B-4500-AF19-929D7EEA53BC}">
      <dsp:nvSpPr>
        <dsp:cNvPr id="0" name=""/>
        <dsp:cNvSpPr/>
      </dsp:nvSpPr>
      <dsp:spPr>
        <a:xfrm rot="5400000">
          <a:off x="15339262" y="-9357551"/>
          <a:ext cx="1877748" cy="21069401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zh-TW" altLang="en-US" sz="16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 rot="-5400000">
        <a:off x="5743436" y="329939"/>
        <a:ext cx="20977737" cy="1694420"/>
      </dsp:txXfrm>
    </dsp:sp>
    <dsp:sp modelId="{C84238A7-A1AD-4CAA-900A-45609C1D3B45}">
      <dsp:nvSpPr>
        <dsp:cNvPr id="0" name=""/>
        <dsp:cNvSpPr/>
      </dsp:nvSpPr>
      <dsp:spPr>
        <a:xfrm>
          <a:off x="5072" y="3556"/>
          <a:ext cx="5738363" cy="2347185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1460" tIns="125730" rIns="251460" bIns="125730" numCol="1" spcCol="1270" anchor="ctr" anchorCtr="0">
          <a:noAutofit/>
        </a:bodyPr>
        <a:lstStyle/>
        <a:p>
          <a:pPr lvl="0" algn="ctr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66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專題名稱</a:t>
          </a:r>
          <a:endParaRPr lang="zh-TW" altLang="en-US" sz="660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119652" y="118136"/>
        <a:ext cx="5509203" cy="2118025"/>
      </dsp:txXfrm>
    </dsp:sp>
    <dsp:sp modelId="{E166E36A-6B83-4857-8A90-F6A1219E315C}">
      <dsp:nvSpPr>
        <dsp:cNvPr id="0" name=""/>
        <dsp:cNvSpPr/>
      </dsp:nvSpPr>
      <dsp:spPr>
        <a:xfrm rot="5400000">
          <a:off x="15339262" y="-6893006"/>
          <a:ext cx="1877748" cy="21069401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zh-TW" altLang="en-US" sz="16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 rot="-5400000">
        <a:off x="5743436" y="2794484"/>
        <a:ext cx="20977737" cy="1694420"/>
      </dsp:txXfrm>
    </dsp:sp>
    <dsp:sp modelId="{1392381F-082A-4BA3-996E-6F0D64E8D3DF}">
      <dsp:nvSpPr>
        <dsp:cNvPr id="0" name=""/>
        <dsp:cNvSpPr/>
      </dsp:nvSpPr>
      <dsp:spPr>
        <a:xfrm>
          <a:off x="5072" y="2468101"/>
          <a:ext cx="5738363" cy="2347185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1460" tIns="125730" rIns="251460" bIns="125730" numCol="1" spcCol="1270" anchor="ctr" anchorCtr="0">
          <a:noAutofit/>
        </a:bodyPr>
        <a:lstStyle/>
        <a:p>
          <a:pPr lvl="0" algn="ctr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66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參與同學</a:t>
          </a:r>
          <a:endParaRPr lang="zh-TW" altLang="en-US" sz="660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119652" y="2582681"/>
        <a:ext cx="5509203" cy="2118025"/>
      </dsp:txXfrm>
    </dsp:sp>
    <dsp:sp modelId="{37BCE6CE-C226-45F7-AD1B-410AACAF57EC}">
      <dsp:nvSpPr>
        <dsp:cNvPr id="0" name=""/>
        <dsp:cNvSpPr/>
      </dsp:nvSpPr>
      <dsp:spPr>
        <a:xfrm rot="5400000">
          <a:off x="15339262" y="-4428460"/>
          <a:ext cx="1877748" cy="21069401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zh-TW" altLang="en-US" sz="16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 rot="-5400000">
        <a:off x="5743436" y="5259030"/>
        <a:ext cx="20977737" cy="1694420"/>
      </dsp:txXfrm>
    </dsp:sp>
    <dsp:sp modelId="{C1720E9A-03AE-4670-87AC-EA692FF97B23}">
      <dsp:nvSpPr>
        <dsp:cNvPr id="0" name=""/>
        <dsp:cNvSpPr/>
      </dsp:nvSpPr>
      <dsp:spPr>
        <a:xfrm>
          <a:off x="5072" y="4932646"/>
          <a:ext cx="5738363" cy="2347185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1460" tIns="125730" rIns="251460" bIns="125730" numCol="1" spcCol="1270" anchor="ctr" anchorCtr="0">
          <a:noAutofit/>
        </a:bodyPr>
        <a:lstStyle/>
        <a:p>
          <a:pPr lvl="0" algn="ctr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66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指導教授</a:t>
          </a:r>
          <a:endParaRPr lang="zh-TW" altLang="en-US" sz="660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119652" y="5047226"/>
        <a:ext cx="5509203" cy="211802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6D67A3-1112-4CBA-824D-D87574B97B61}">
      <dsp:nvSpPr>
        <dsp:cNvPr id="0" name=""/>
        <dsp:cNvSpPr/>
      </dsp:nvSpPr>
      <dsp:spPr>
        <a:xfrm rot="5400000">
          <a:off x="15104205" y="-8395276"/>
          <a:ext cx="2689994" cy="20153685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zh-TW" altLang="en-US" sz="2400" kern="12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 rot="-5400000">
        <a:off x="6372360" y="467884"/>
        <a:ext cx="20022370" cy="2427364"/>
      </dsp:txXfrm>
    </dsp:sp>
    <dsp:sp modelId="{F356524B-86EE-4FF4-9022-9569AB4BFD4D}">
      <dsp:nvSpPr>
        <dsp:cNvPr id="0" name=""/>
        <dsp:cNvSpPr/>
      </dsp:nvSpPr>
      <dsp:spPr>
        <a:xfrm>
          <a:off x="3495" y="319"/>
          <a:ext cx="6368865" cy="3362493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1460" tIns="125730" rIns="251460" bIns="125730" numCol="1" spcCol="1270" anchor="ctr" anchorCtr="0">
          <a:noAutofit/>
        </a:bodyPr>
        <a:lstStyle/>
        <a:p>
          <a:pPr lvl="0" algn="ctr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6600" b="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研究緣起</a:t>
          </a:r>
          <a:endParaRPr lang="zh-TW" altLang="en-US" sz="6600" b="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167638" y="164462"/>
        <a:ext cx="6040579" cy="3034207"/>
      </dsp:txXfrm>
    </dsp:sp>
    <dsp:sp modelId="{B8800697-49DF-4527-9DC8-1E66CEF4FA76}">
      <dsp:nvSpPr>
        <dsp:cNvPr id="0" name=""/>
        <dsp:cNvSpPr/>
      </dsp:nvSpPr>
      <dsp:spPr>
        <a:xfrm rot="5400000">
          <a:off x="13974352" y="-3400483"/>
          <a:ext cx="4949701" cy="20153685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zh-TW" altLang="en-US" sz="20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 rot="-5400000">
        <a:off x="6372360" y="4443133"/>
        <a:ext cx="19912061" cy="4466453"/>
      </dsp:txXfrm>
    </dsp:sp>
    <dsp:sp modelId="{8578F1E0-31BD-4C22-8D6B-44C35D3151AF}">
      <dsp:nvSpPr>
        <dsp:cNvPr id="0" name=""/>
        <dsp:cNvSpPr/>
      </dsp:nvSpPr>
      <dsp:spPr>
        <a:xfrm>
          <a:off x="3495" y="3582796"/>
          <a:ext cx="6368865" cy="6187126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1460" tIns="125730" rIns="251460" bIns="125730" numCol="1" spcCol="1270" anchor="ctr" anchorCtr="0">
          <a:noAutofit/>
        </a:bodyPr>
        <a:lstStyle/>
        <a:p>
          <a:pPr lvl="0" algn="ctr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6600" b="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研究方法</a:t>
          </a:r>
          <a:endParaRPr lang="zh-TW" altLang="en-US" sz="6600" b="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305526" y="3884827"/>
        <a:ext cx="5764803" cy="5583064"/>
      </dsp:txXfrm>
    </dsp:sp>
    <dsp:sp modelId="{DFD56653-13E8-4D86-81FD-C1BA007CA05A}">
      <dsp:nvSpPr>
        <dsp:cNvPr id="0" name=""/>
        <dsp:cNvSpPr/>
      </dsp:nvSpPr>
      <dsp:spPr>
        <a:xfrm rot="5400000">
          <a:off x="14689334" y="2112899"/>
          <a:ext cx="3519737" cy="20153685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•"/>
          </a:pPr>
          <a:endParaRPr lang="zh-TW" altLang="en-US" sz="24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 rot="-5400000">
        <a:off x="6372361" y="10601692"/>
        <a:ext cx="19981866" cy="3176099"/>
      </dsp:txXfrm>
    </dsp:sp>
    <dsp:sp modelId="{4F589F4F-E6E6-4AB3-8952-1E22B7BD0B4E}">
      <dsp:nvSpPr>
        <dsp:cNvPr id="0" name=""/>
        <dsp:cNvSpPr/>
      </dsp:nvSpPr>
      <dsp:spPr>
        <a:xfrm>
          <a:off x="3495" y="9989906"/>
          <a:ext cx="6368865" cy="4399671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1460" tIns="125730" rIns="251460" bIns="125730" numCol="1" spcCol="1270" anchor="ctr" anchorCtr="0">
          <a:noAutofit/>
        </a:bodyPr>
        <a:lstStyle/>
        <a:p>
          <a:pPr lvl="0" algn="ctr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6600" b="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研究成果</a:t>
          </a:r>
          <a:endParaRPr lang="zh-TW" altLang="en-US" sz="6600" b="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218269" y="10204680"/>
        <a:ext cx="5939317" cy="3970123"/>
      </dsp:txXfrm>
    </dsp:sp>
    <dsp:sp modelId="{A4690FD8-2A74-4827-9161-6DCC779811FE}">
      <dsp:nvSpPr>
        <dsp:cNvPr id="0" name=""/>
        <dsp:cNvSpPr/>
      </dsp:nvSpPr>
      <dsp:spPr>
        <a:xfrm rot="5400000">
          <a:off x="14689334" y="6732555"/>
          <a:ext cx="3519737" cy="20153685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zh-TW" altLang="en-US" sz="24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 rot="-5400000">
        <a:off x="6372361" y="15221348"/>
        <a:ext cx="19981866" cy="3176099"/>
      </dsp:txXfrm>
    </dsp:sp>
    <dsp:sp modelId="{5FAF8250-9DF5-42F6-8055-A33F60C833AA}">
      <dsp:nvSpPr>
        <dsp:cNvPr id="0" name=""/>
        <dsp:cNvSpPr/>
      </dsp:nvSpPr>
      <dsp:spPr>
        <a:xfrm>
          <a:off x="3495" y="14609561"/>
          <a:ext cx="6368865" cy="4399671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1460" tIns="125730" rIns="251460" bIns="125730" numCol="1" spcCol="1270" anchor="ctr" anchorCtr="0">
          <a:noAutofit/>
        </a:bodyPr>
        <a:lstStyle/>
        <a:p>
          <a:pPr lvl="0" algn="ctr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6600" b="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研究心得</a:t>
          </a:r>
          <a:endParaRPr lang="zh-TW" altLang="en-US" sz="6600" b="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218269" y="14824335"/>
        <a:ext cx="5939317" cy="39701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270999" y="13298396"/>
            <a:ext cx="25737981" cy="917609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4541999" y="24258175"/>
            <a:ext cx="21195982" cy="1093994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993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9865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9798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9730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9663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959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39529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5946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1978-67E6-4B8D-8E0C-B9B09A8FC6CA}" type="datetimeFigureOut">
              <a:rPr lang="zh-TW" altLang="en-US" smtClean="0"/>
              <a:pPr/>
              <a:t>2018/5/10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22B2A-4391-4989-9221-0C5FE30E93B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1978-67E6-4B8D-8E0C-B9B09A8FC6CA}" type="datetimeFigureOut">
              <a:rPr lang="zh-TW" altLang="en-US" smtClean="0"/>
              <a:pPr/>
              <a:t>2018/5/10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22B2A-4391-4989-9221-0C5FE30E93B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16464734" y="2477355"/>
            <a:ext cx="5109749" cy="52757542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135503" y="2477355"/>
            <a:ext cx="14824574" cy="52757542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1978-67E6-4B8D-8E0C-B9B09A8FC6CA}" type="datetimeFigureOut">
              <a:rPr lang="zh-TW" altLang="en-US" smtClean="0"/>
              <a:pPr/>
              <a:t>2018/5/10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22B2A-4391-4989-9221-0C5FE30E93B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1978-67E6-4B8D-8E0C-B9B09A8FC6CA}" type="datetimeFigureOut">
              <a:rPr lang="zh-TW" altLang="en-US" smtClean="0"/>
              <a:pPr/>
              <a:t>2018/5/10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22B2A-4391-4989-9221-0C5FE30E93B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91910" y="27508449"/>
            <a:ext cx="25737981" cy="8502252"/>
          </a:xfrm>
        </p:spPr>
        <p:txBody>
          <a:bodyPr anchor="t"/>
          <a:lstStyle>
            <a:lvl1pPr algn="l">
              <a:defRPr sz="176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391910" y="18144085"/>
            <a:ext cx="25737981" cy="9364364"/>
          </a:xfrm>
        </p:spPr>
        <p:txBody>
          <a:bodyPr anchor="b"/>
          <a:lstStyle>
            <a:lvl1pPr marL="0" indent="0">
              <a:buNone/>
              <a:defRPr sz="8800">
                <a:solidFill>
                  <a:schemeClr val="tx1">
                    <a:tint val="75000"/>
                  </a:schemeClr>
                </a:solidFill>
              </a:defRPr>
            </a:lvl1pPr>
            <a:lvl2pPr marL="1993272" indent="0">
              <a:buNone/>
              <a:defRPr sz="8000">
                <a:solidFill>
                  <a:schemeClr val="tx1">
                    <a:tint val="75000"/>
                  </a:schemeClr>
                </a:solidFill>
              </a:defRPr>
            </a:lvl2pPr>
            <a:lvl3pPr marL="3986544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3pPr>
            <a:lvl4pPr marL="5979815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4pPr>
            <a:lvl5pPr marL="7973087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5pPr>
            <a:lvl6pPr marL="9966359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6pPr>
            <a:lvl7pPr marL="11959631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7pPr>
            <a:lvl8pPr marL="13952907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8pPr>
            <a:lvl9pPr marL="15946178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1978-67E6-4B8D-8E0C-B9B09A8FC6CA}" type="datetimeFigureOut">
              <a:rPr lang="zh-TW" altLang="en-US" smtClean="0"/>
              <a:pPr/>
              <a:t>2018/5/10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22B2A-4391-4989-9221-0C5FE30E93B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135502" y="14428071"/>
            <a:ext cx="9967159" cy="40806828"/>
          </a:xfrm>
        </p:spPr>
        <p:txBody>
          <a:bodyPr/>
          <a:lstStyle>
            <a:lvl1pPr>
              <a:defRPr sz="12000"/>
            </a:lvl1pPr>
            <a:lvl2pPr>
              <a:defRPr sz="10400"/>
            </a:lvl2pPr>
            <a:lvl3pPr>
              <a:defRPr sz="8800"/>
            </a:lvl3pPr>
            <a:lvl4pPr>
              <a:defRPr sz="8000"/>
            </a:lvl4pPr>
            <a:lvl5pPr>
              <a:defRPr sz="8000"/>
            </a:lvl5pPr>
            <a:lvl6pPr>
              <a:defRPr sz="8000"/>
            </a:lvl6pPr>
            <a:lvl7pPr>
              <a:defRPr sz="8000"/>
            </a:lvl7pPr>
            <a:lvl8pPr>
              <a:defRPr sz="8000"/>
            </a:lvl8pPr>
            <a:lvl9pPr>
              <a:defRPr sz="8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1607327" y="14428071"/>
            <a:ext cx="9967159" cy="40806828"/>
          </a:xfrm>
        </p:spPr>
        <p:txBody>
          <a:bodyPr/>
          <a:lstStyle>
            <a:lvl1pPr>
              <a:defRPr sz="12000"/>
            </a:lvl1pPr>
            <a:lvl2pPr>
              <a:defRPr sz="10400"/>
            </a:lvl2pPr>
            <a:lvl3pPr>
              <a:defRPr sz="8800"/>
            </a:lvl3pPr>
            <a:lvl4pPr>
              <a:defRPr sz="8000"/>
            </a:lvl4pPr>
            <a:lvl5pPr>
              <a:defRPr sz="8000"/>
            </a:lvl5pPr>
            <a:lvl6pPr>
              <a:defRPr sz="8000"/>
            </a:lvl6pPr>
            <a:lvl7pPr>
              <a:defRPr sz="8000"/>
            </a:lvl7pPr>
            <a:lvl8pPr>
              <a:defRPr sz="8000"/>
            </a:lvl8pPr>
            <a:lvl9pPr>
              <a:defRPr sz="8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1978-67E6-4B8D-8E0C-B9B09A8FC6CA}" type="datetimeFigureOut">
              <a:rPr lang="zh-TW" altLang="en-US" smtClean="0"/>
              <a:pPr/>
              <a:t>2018/5/10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22B2A-4391-4989-9221-0C5FE30E93B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14012" y="1714333"/>
            <a:ext cx="27251979" cy="7134753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514004" y="9582376"/>
            <a:ext cx="13378914" cy="3993478"/>
          </a:xfrm>
        </p:spPr>
        <p:txBody>
          <a:bodyPr anchor="b"/>
          <a:lstStyle>
            <a:lvl1pPr marL="0" indent="0">
              <a:buNone/>
              <a:defRPr sz="10400" b="1"/>
            </a:lvl1pPr>
            <a:lvl2pPr marL="1993272" indent="0">
              <a:buNone/>
              <a:defRPr sz="8800" b="1"/>
            </a:lvl2pPr>
            <a:lvl3pPr marL="3986544" indent="0">
              <a:buNone/>
              <a:defRPr sz="8000" b="1"/>
            </a:lvl3pPr>
            <a:lvl4pPr marL="5979815" indent="0">
              <a:buNone/>
              <a:defRPr sz="6800" b="1"/>
            </a:lvl4pPr>
            <a:lvl5pPr marL="7973087" indent="0">
              <a:buNone/>
              <a:defRPr sz="6800" b="1"/>
            </a:lvl5pPr>
            <a:lvl6pPr marL="9966359" indent="0">
              <a:buNone/>
              <a:defRPr sz="6800" b="1"/>
            </a:lvl6pPr>
            <a:lvl7pPr marL="11959631" indent="0">
              <a:buNone/>
              <a:defRPr sz="6800" b="1"/>
            </a:lvl7pPr>
            <a:lvl8pPr marL="13952907" indent="0">
              <a:buNone/>
              <a:defRPr sz="6800" b="1"/>
            </a:lvl8pPr>
            <a:lvl9pPr marL="15946178" indent="0">
              <a:buNone/>
              <a:defRPr sz="68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514004" y="13575854"/>
            <a:ext cx="13378914" cy="24664446"/>
          </a:xfrm>
        </p:spPr>
        <p:txBody>
          <a:bodyPr/>
          <a:lstStyle>
            <a:lvl1pPr>
              <a:defRPr sz="10400"/>
            </a:lvl1pPr>
            <a:lvl2pPr>
              <a:defRPr sz="8800"/>
            </a:lvl2pPr>
            <a:lvl3pPr>
              <a:defRPr sz="8000"/>
            </a:lvl3pPr>
            <a:lvl4pPr>
              <a:defRPr sz="6800"/>
            </a:lvl4pPr>
            <a:lvl5pPr>
              <a:defRPr sz="6800"/>
            </a:lvl5pPr>
            <a:lvl6pPr>
              <a:defRPr sz="6800"/>
            </a:lvl6pPr>
            <a:lvl7pPr>
              <a:defRPr sz="6800"/>
            </a:lvl7pPr>
            <a:lvl8pPr>
              <a:defRPr sz="6800"/>
            </a:lvl8pPr>
            <a:lvl9pPr>
              <a:defRPr sz="6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15381819" y="9582376"/>
            <a:ext cx="13384168" cy="3993478"/>
          </a:xfrm>
        </p:spPr>
        <p:txBody>
          <a:bodyPr anchor="b"/>
          <a:lstStyle>
            <a:lvl1pPr marL="0" indent="0">
              <a:buNone/>
              <a:defRPr sz="10400" b="1"/>
            </a:lvl1pPr>
            <a:lvl2pPr marL="1993272" indent="0">
              <a:buNone/>
              <a:defRPr sz="8800" b="1"/>
            </a:lvl2pPr>
            <a:lvl3pPr marL="3986544" indent="0">
              <a:buNone/>
              <a:defRPr sz="8000" b="1"/>
            </a:lvl3pPr>
            <a:lvl4pPr marL="5979815" indent="0">
              <a:buNone/>
              <a:defRPr sz="6800" b="1"/>
            </a:lvl4pPr>
            <a:lvl5pPr marL="7973087" indent="0">
              <a:buNone/>
              <a:defRPr sz="6800" b="1"/>
            </a:lvl5pPr>
            <a:lvl6pPr marL="9966359" indent="0">
              <a:buNone/>
              <a:defRPr sz="6800" b="1"/>
            </a:lvl6pPr>
            <a:lvl7pPr marL="11959631" indent="0">
              <a:buNone/>
              <a:defRPr sz="6800" b="1"/>
            </a:lvl7pPr>
            <a:lvl8pPr marL="13952907" indent="0">
              <a:buNone/>
              <a:defRPr sz="6800" b="1"/>
            </a:lvl8pPr>
            <a:lvl9pPr marL="15946178" indent="0">
              <a:buNone/>
              <a:defRPr sz="68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15381819" y="13575854"/>
            <a:ext cx="13384168" cy="24664446"/>
          </a:xfrm>
        </p:spPr>
        <p:txBody>
          <a:bodyPr/>
          <a:lstStyle>
            <a:lvl1pPr>
              <a:defRPr sz="10400"/>
            </a:lvl1pPr>
            <a:lvl2pPr>
              <a:defRPr sz="8800"/>
            </a:lvl2pPr>
            <a:lvl3pPr>
              <a:defRPr sz="8000"/>
            </a:lvl3pPr>
            <a:lvl4pPr>
              <a:defRPr sz="6800"/>
            </a:lvl4pPr>
            <a:lvl5pPr>
              <a:defRPr sz="6800"/>
            </a:lvl5pPr>
            <a:lvl6pPr>
              <a:defRPr sz="6800"/>
            </a:lvl6pPr>
            <a:lvl7pPr>
              <a:defRPr sz="6800"/>
            </a:lvl7pPr>
            <a:lvl8pPr>
              <a:defRPr sz="6800"/>
            </a:lvl8pPr>
            <a:lvl9pPr>
              <a:defRPr sz="6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1978-67E6-4B8D-8E0C-B9B09A8FC6CA}" type="datetimeFigureOut">
              <a:rPr lang="zh-TW" altLang="en-US" smtClean="0"/>
              <a:pPr/>
              <a:t>2018/5/10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22B2A-4391-4989-9221-0C5FE30E93B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1978-67E6-4B8D-8E0C-B9B09A8FC6CA}" type="datetimeFigureOut">
              <a:rPr lang="zh-TW" altLang="en-US" smtClean="0"/>
              <a:pPr/>
              <a:t>2018/5/10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22B2A-4391-4989-9221-0C5FE30E93B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1978-67E6-4B8D-8E0C-B9B09A8FC6CA}" type="datetimeFigureOut">
              <a:rPr lang="zh-TW" altLang="en-US" smtClean="0"/>
              <a:pPr/>
              <a:t>2018/5/10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22B2A-4391-4989-9221-0C5FE30E93B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14002" y="1704414"/>
            <a:ext cx="9961905" cy="7253670"/>
          </a:xfrm>
        </p:spPr>
        <p:txBody>
          <a:bodyPr anchor="b"/>
          <a:lstStyle>
            <a:lvl1pPr algn="l">
              <a:defRPr sz="88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838640" y="1704420"/>
            <a:ext cx="16927351" cy="36535892"/>
          </a:xfrm>
        </p:spPr>
        <p:txBody>
          <a:bodyPr/>
          <a:lstStyle>
            <a:lvl1pPr>
              <a:defRPr sz="14000"/>
            </a:lvl1pPr>
            <a:lvl2pPr>
              <a:defRPr sz="12000"/>
            </a:lvl2pPr>
            <a:lvl3pPr>
              <a:defRPr sz="10400"/>
            </a:lvl3pPr>
            <a:lvl4pPr>
              <a:defRPr sz="8800"/>
            </a:lvl4pPr>
            <a:lvl5pPr>
              <a:defRPr sz="8800"/>
            </a:lvl5pPr>
            <a:lvl6pPr>
              <a:defRPr sz="8800"/>
            </a:lvl6pPr>
            <a:lvl7pPr>
              <a:defRPr sz="8800"/>
            </a:lvl7pPr>
            <a:lvl8pPr>
              <a:defRPr sz="8800"/>
            </a:lvl8pPr>
            <a:lvl9pPr>
              <a:defRPr sz="8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514002" y="8958088"/>
            <a:ext cx="9961905" cy="29282226"/>
          </a:xfrm>
        </p:spPr>
        <p:txBody>
          <a:bodyPr/>
          <a:lstStyle>
            <a:lvl1pPr marL="0" indent="0">
              <a:buNone/>
              <a:defRPr sz="6000"/>
            </a:lvl1pPr>
            <a:lvl2pPr marL="1993272" indent="0">
              <a:buNone/>
              <a:defRPr sz="5200"/>
            </a:lvl2pPr>
            <a:lvl3pPr marL="3986544" indent="0">
              <a:buNone/>
              <a:defRPr sz="4400"/>
            </a:lvl3pPr>
            <a:lvl4pPr marL="5979815" indent="0">
              <a:buNone/>
              <a:defRPr sz="4000"/>
            </a:lvl4pPr>
            <a:lvl5pPr marL="7973087" indent="0">
              <a:buNone/>
              <a:defRPr sz="4000"/>
            </a:lvl5pPr>
            <a:lvl6pPr marL="9966359" indent="0">
              <a:buNone/>
              <a:defRPr sz="4000"/>
            </a:lvl6pPr>
            <a:lvl7pPr marL="11959631" indent="0">
              <a:buNone/>
              <a:defRPr sz="4000"/>
            </a:lvl7pPr>
            <a:lvl8pPr marL="13952907" indent="0">
              <a:buNone/>
              <a:defRPr sz="4000"/>
            </a:lvl8pPr>
            <a:lvl9pPr marL="15946178" indent="0">
              <a:buNone/>
              <a:defRPr sz="4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1978-67E6-4B8D-8E0C-B9B09A8FC6CA}" type="datetimeFigureOut">
              <a:rPr lang="zh-TW" altLang="en-US" smtClean="0"/>
              <a:pPr/>
              <a:t>2018/5/10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22B2A-4391-4989-9221-0C5FE30E93B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935085" y="29965972"/>
            <a:ext cx="18167986" cy="3537654"/>
          </a:xfrm>
        </p:spPr>
        <p:txBody>
          <a:bodyPr anchor="b"/>
          <a:lstStyle>
            <a:lvl1pPr algn="l">
              <a:defRPr sz="88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935085" y="3825021"/>
            <a:ext cx="18167986" cy="25685115"/>
          </a:xfrm>
        </p:spPr>
        <p:txBody>
          <a:bodyPr/>
          <a:lstStyle>
            <a:lvl1pPr marL="0" indent="0">
              <a:buNone/>
              <a:defRPr sz="14000"/>
            </a:lvl1pPr>
            <a:lvl2pPr marL="1993272" indent="0">
              <a:buNone/>
              <a:defRPr sz="12000"/>
            </a:lvl2pPr>
            <a:lvl3pPr marL="3986544" indent="0">
              <a:buNone/>
              <a:defRPr sz="10400"/>
            </a:lvl3pPr>
            <a:lvl4pPr marL="5979815" indent="0">
              <a:buNone/>
              <a:defRPr sz="8800"/>
            </a:lvl4pPr>
            <a:lvl5pPr marL="7973087" indent="0">
              <a:buNone/>
              <a:defRPr sz="8800"/>
            </a:lvl5pPr>
            <a:lvl6pPr marL="9966359" indent="0">
              <a:buNone/>
              <a:defRPr sz="8800"/>
            </a:lvl6pPr>
            <a:lvl7pPr marL="11959631" indent="0">
              <a:buNone/>
              <a:defRPr sz="8800"/>
            </a:lvl7pPr>
            <a:lvl8pPr marL="13952907" indent="0">
              <a:buNone/>
              <a:defRPr sz="8800"/>
            </a:lvl8pPr>
            <a:lvl9pPr marL="15946178" indent="0">
              <a:buNone/>
              <a:defRPr sz="88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935085" y="33503626"/>
            <a:ext cx="18167986" cy="5024051"/>
          </a:xfrm>
        </p:spPr>
        <p:txBody>
          <a:bodyPr/>
          <a:lstStyle>
            <a:lvl1pPr marL="0" indent="0">
              <a:buNone/>
              <a:defRPr sz="6000"/>
            </a:lvl1pPr>
            <a:lvl2pPr marL="1993272" indent="0">
              <a:buNone/>
              <a:defRPr sz="5200"/>
            </a:lvl2pPr>
            <a:lvl3pPr marL="3986544" indent="0">
              <a:buNone/>
              <a:defRPr sz="4400"/>
            </a:lvl3pPr>
            <a:lvl4pPr marL="5979815" indent="0">
              <a:buNone/>
              <a:defRPr sz="4000"/>
            </a:lvl4pPr>
            <a:lvl5pPr marL="7973087" indent="0">
              <a:buNone/>
              <a:defRPr sz="4000"/>
            </a:lvl5pPr>
            <a:lvl6pPr marL="9966359" indent="0">
              <a:buNone/>
              <a:defRPr sz="4000"/>
            </a:lvl6pPr>
            <a:lvl7pPr marL="11959631" indent="0">
              <a:buNone/>
              <a:defRPr sz="4000"/>
            </a:lvl7pPr>
            <a:lvl8pPr marL="13952907" indent="0">
              <a:buNone/>
              <a:defRPr sz="4000"/>
            </a:lvl8pPr>
            <a:lvl9pPr marL="15946178" indent="0">
              <a:buNone/>
              <a:defRPr sz="4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1978-67E6-4B8D-8E0C-B9B09A8FC6CA}" type="datetimeFigureOut">
              <a:rPr lang="zh-TW" altLang="en-US" smtClean="0"/>
              <a:pPr/>
              <a:t>2018/5/10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22B2A-4391-4989-9221-0C5FE30E93B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1514012" y="1714333"/>
            <a:ext cx="27251979" cy="7134753"/>
          </a:xfrm>
          <a:prstGeom prst="rect">
            <a:avLst/>
          </a:prstGeom>
        </p:spPr>
        <p:txBody>
          <a:bodyPr vert="horz" lIns="398654" tIns="199329" rIns="398654" bIns="199329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514012" y="9988661"/>
            <a:ext cx="27251979" cy="28251649"/>
          </a:xfrm>
          <a:prstGeom prst="rect">
            <a:avLst/>
          </a:prstGeom>
        </p:spPr>
        <p:txBody>
          <a:bodyPr vert="horz" lIns="398654" tIns="199329" rIns="398654" bIns="199329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1514008" y="39677171"/>
            <a:ext cx="7065329" cy="2279163"/>
          </a:xfrm>
          <a:prstGeom prst="rect">
            <a:avLst/>
          </a:prstGeom>
        </p:spPr>
        <p:txBody>
          <a:bodyPr vert="horz" lIns="398654" tIns="199329" rIns="398654" bIns="199329" rtlCol="0" anchor="ctr"/>
          <a:lstStyle>
            <a:lvl1pPr algn="l">
              <a:defRPr sz="5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6A1978-67E6-4B8D-8E0C-B9B09A8FC6CA}" type="datetimeFigureOut">
              <a:rPr lang="zh-TW" altLang="en-US" smtClean="0"/>
              <a:pPr/>
              <a:t>2018/5/10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10345660" y="39677171"/>
            <a:ext cx="9588659" cy="2279163"/>
          </a:xfrm>
          <a:prstGeom prst="rect">
            <a:avLst/>
          </a:prstGeom>
        </p:spPr>
        <p:txBody>
          <a:bodyPr vert="horz" lIns="398654" tIns="199329" rIns="398654" bIns="199329" rtlCol="0" anchor="ctr"/>
          <a:lstStyle>
            <a:lvl1pPr algn="ctr">
              <a:defRPr sz="5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21700662" y="39677171"/>
            <a:ext cx="7065329" cy="2279163"/>
          </a:xfrm>
          <a:prstGeom prst="rect">
            <a:avLst/>
          </a:prstGeom>
        </p:spPr>
        <p:txBody>
          <a:bodyPr vert="horz" lIns="398654" tIns="199329" rIns="398654" bIns="199329" rtlCol="0" anchor="ctr"/>
          <a:lstStyle>
            <a:lvl1pPr algn="r">
              <a:defRPr sz="5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22B2A-4391-4989-9221-0C5FE30E93B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986544" rtl="0" eaLnBrk="1" latinLnBrk="0" hangingPunct="1">
        <a:spcBef>
          <a:spcPct val="0"/>
        </a:spcBef>
        <a:buNone/>
        <a:defRPr sz="19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94955" indent="-1494955" algn="l" defTabSz="3986544" rtl="0" eaLnBrk="1" latinLnBrk="0" hangingPunct="1">
        <a:spcBef>
          <a:spcPct val="20000"/>
        </a:spcBef>
        <a:buFont typeface="Arial" pitchFamily="34" charset="0"/>
        <a:buChar char="•"/>
        <a:defRPr sz="14000" kern="1200">
          <a:solidFill>
            <a:schemeClr val="tx1"/>
          </a:solidFill>
          <a:latin typeface="+mn-lt"/>
          <a:ea typeface="+mn-ea"/>
          <a:cs typeface="+mn-cs"/>
        </a:defRPr>
      </a:lvl1pPr>
      <a:lvl2pPr marL="3239066" indent="-1245794" algn="l" defTabSz="3986544" rtl="0" eaLnBrk="1" latinLnBrk="0" hangingPunct="1">
        <a:spcBef>
          <a:spcPct val="20000"/>
        </a:spcBef>
        <a:buFont typeface="Arial" pitchFamily="34" charset="0"/>
        <a:buChar char="–"/>
        <a:defRPr sz="12000" kern="1200">
          <a:solidFill>
            <a:schemeClr val="tx1"/>
          </a:solidFill>
          <a:latin typeface="+mn-lt"/>
          <a:ea typeface="+mn-ea"/>
          <a:cs typeface="+mn-cs"/>
        </a:defRPr>
      </a:lvl2pPr>
      <a:lvl3pPr marL="4983182" indent="-996638" algn="l" defTabSz="3986544" rtl="0" eaLnBrk="1" latinLnBrk="0" hangingPunct="1">
        <a:spcBef>
          <a:spcPct val="20000"/>
        </a:spcBef>
        <a:buFont typeface="Arial" pitchFamily="34" charset="0"/>
        <a:buChar char="•"/>
        <a:defRPr sz="10400" kern="1200">
          <a:solidFill>
            <a:schemeClr val="tx1"/>
          </a:solidFill>
          <a:latin typeface="+mn-lt"/>
          <a:ea typeface="+mn-ea"/>
          <a:cs typeface="+mn-cs"/>
        </a:defRPr>
      </a:lvl3pPr>
      <a:lvl4pPr marL="6976453" indent="-996638" algn="l" defTabSz="3986544" rtl="0" eaLnBrk="1" latinLnBrk="0" hangingPunct="1">
        <a:spcBef>
          <a:spcPct val="20000"/>
        </a:spcBef>
        <a:buFont typeface="Arial" pitchFamily="34" charset="0"/>
        <a:buChar char="–"/>
        <a:defRPr sz="8800" kern="1200">
          <a:solidFill>
            <a:schemeClr val="tx1"/>
          </a:solidFill>
          <a:latin typeface="+mn-lt"/>
          <a:ea typeface="+mn-ea"/>
          <a:cs typeface="+mn-cs"/>
        </a:defRPr>
      </a:lvl4pPr>
      <a:lvl5pPr marL="8969725" indent="-996638" algn="l" defTabSz="3986544" rtl="0" eaLnBrk="1" latinLnBrk="0" hangingPunct="1">
        <a:spcBef>
          <a:spcPct val="20000"/>
        </a:spcBef>
        <a:buFont typeface="Arial" pitchFamily="34" charset="0"/>
        <a:buChar char="»"/>
        <a:defRPr sz="8800" kern="1200">
          <a:solidFill>
            <a:schemeClr val="tx1"/>
          </a:solidFill>
          <a:latin typeface="+mn-lt"/>
          <a:ea typeface="+mn-ea"/>
          <a:cs typeface="+mn-cs"/>
        </a:defRPr>
      </a:lvl5pPr>
      <a:lvl6pPr marL="10962997" indent="-996638" algn="l" defTabSz="3986544" rtl="0" eaLnBrk="1" latinLnBrk="0" hangingPunct="1">
        <a:spcBef>
          <a:spcPct val="20000"/>
        </a:spcBef>
        <a:buFont typeface="Arial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6pPr>
      <a:lvl7pPr marL="12956269" indent="-996638" algn="l" defTabSz="3986544" rtl="0" eaLnBrk="1" latinLnBrk="0" hangingPunct="1">
        <a:spcBef>
          <a:spcPct val="20000"/>
        </a:spcBef>
        <a:buFont typeface="Arial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7pPr>
      <a:lvl8pPr marL="14949541" indent="-996638" algn="l" defTabSz="3986544" rtl="0" eaLnBrk="1" latinLnBrk="0" hangingPunct="1">
        <a:spcBef>
          <a:spcPct val="20000"/>
        </a:spcBef>
        <a:buFont typeface="Arial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8pPr>
      <a:lvl9pPr marL="16942812" indent="-996638" algn="l" defTabSz="3986544" rtl="0" eaLnBrk="1" latinLnBrk="0" hangingPunct="1">
        <a:spcBef>
          <a:spcPct val="20000"/>
        </a:spcBef>
        <a:buFont typeface="Arial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3986544" rtl="0" eaLnBrk="1" latinLnBrk="0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1pPr>
      <a:lvl2pPr marL="1993272" algn="l" defTabSz="3986544" rtl="0" eaLnBrk="1" latinLnBrk="0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2pPr>
      <a:lvl3pPr marL="3986544" algn="l" defTabSz="3986544" rtl="0" eaLnBrk="1" latinLnBrk="0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3pPr>
      <a:lvl4pPr marL="5979815" algn="l" defTabSz="3986544" rtl="0" eaLnBrk="1" latinLnBrk="0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4pPr>
      <a:lvl5pPr marL="7973087" algn="l" defTabSz="3986544" rtl="0" eaLnBrk="1" latinLnBrk="0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5pPr>
      <a:lvl6pPr marL="9966359" algn="l" defTabSz="3986544" rtl="0" eaLnBrk="1" latinLnBrk="0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6pPr>
      <a:lvl7pPr marL="11959631" algn="l" defTabSz="3986544" rtl="0" eaLnBrk="1" latinLnBrk="0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7pPr>
      <a:lvl8pPr marL="13952907" algn="l" defTabSz="3986544" rtl="0" eaLnBrk="1" latinLnBrk="0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8pPr>
      <a:lvl9pPr marL="15946178" algn="l" defTabSz="3986544" rtl="0" eaLnBrk="1" latinLnBrk="0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13" Type="http://schemas.openxmlformats.org/officeDocument/2006/relationships/diagramColors" Target="../diagrams/colors2.xml"/><Relationship Id="rId3" Type="http://schemas.microsoft.com/office/2007/relationships/hdphoto" Target="../media/hdphoto1.wdp"/><Relationship Id="rId7" Type="http://schemas.openxmlformats.org/officeDocument/2006/relationships/diagramQuickStyle" Target="../diagrams/quickStyle1.xml"/><Relationship Id="rId12" Type="http://schemas.openxmlformats.org/officeDocument/2006/relationships/diagramQuickStyle" Target="../diagrams/quickStyl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1.xml"/><Relationship Id="rId11" Type="http://schemas.openxmlformats.org/officeDocument/2006/relationships/diagramLayout" Target="../diagrams/layout2.xml"/><Relationship Id="rId5" Type="http://schemas.openxmlformats.org/officeDocument/2006/relationships/diagramData" Target="../diagrams/data1.xml"/><Relationship Id="rId10" Type="http://schemas.openxmlformats.org/officeDocument/2006/relationships/diagramData" Target="../diagrams/data2.xml"/><Relationship Id="rId4" Type="http://schemas.openxmlformats.org/officeDocument/2006/relationships/image" Target="../media/image2.png"/><Relationship Id="rId9" Type="http://schemas.microsoft.com/office/2007/relationships/diagramDrawing" Target="../diagrams/drawing1.xml"/><Relationship Id="rId14" Type="http://schemas.microsoft.com/office/2007/relationships/diagramDrawing" Target="../diagrams/drawin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900"/>
                    </a14:imgEffect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90280" y="2"/>
            <a:ext cx="30670255" cy="43417216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183690" y="14635510"/>
            <a:ext cx="26133761" cy="5472608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dirty="0" smtClean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點一</a:t>
            </a:r>
            <a:r>
              <a:rPr lang="zh-TW" altLang="en-US" dirty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下  放</a:t>
            </a:r>
            <a:r>
              <a:rPr lang="zh-TW" altLang="en-US" dirty="0" smtClean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照片二張</a:t>
            </a:r>
            <a:r>
              <a:rPr lang="zh-TW" altLang="en-US" dirty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zh-TW" altLang="en-US" dirty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dirty="0">
              <a:solidFill>
                <a:srgbClr val="00B0F0"/>
              </a:solidFill>
            </a:endParaRPr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65967" y="-99823"/>
            <a:ext cx="17019098" cy="5040000"/>
          </a:xfrm>
          <a:prstGeom prst="rect">
            <a:avLst/>
          </a:prstGeom>
        </p:spPr>
      </p:pic>
      <p:sp>
        <p:nvSpPr>
          <p:cNvPr id="7" name="文字方塊 6"/>
          <p:cNvSpPr txBox="1"/>
          <p:nvPr/>
        </p:nvSpPr>
        <p:spPr>
          <a:xfrm>
            <a:off x="6715051" y="4194350"/>
            <a:ext cx="22780802" cy="4801666"/>
          </a:xfrm>
          <a:prstGeom prst="rect">
            <a:avLst/>
          </a:prstGeom>
          <a:noFill/>
        </p:spPr>
        <p:txBody>
          <a:bodyPr wrap="square" lIns="366107" tIns="183054" rIns="366107" bIns="183054" rtlCol="0">
            <a:spAutoFit/>
          </a:bodyPr>
          <a:lstStyle/>
          <a:p>
            <a:r>
              <a:rPr lang="zh-TW" altLang="en-US" sz="144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學生</a:t>
            </a:r>
            <a:r>
              <a:rPr lang="zh-TW" altLang="en-US" sz="144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實務</a:t>
            </a:r>
            <a:r>
              <a:rPr lang="zh-TW" altLang="en-US" sz="144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專題競賽</a:t>
            </a:r>
            <a:endParaRPr lang="en-US" altLang="zh-TW" sz="14400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r"/>
            <a:r>
              <a:rPr lang="zh-TW" altLang="en-US" sz="144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企業管理</a:t>
            </a:r>
            <a:r>
              <a:rPr lang="zh-TW" altLang="en-US" sz="144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系</a:t>
            </a:r>
            <a:endParaRPr lang="en-US" altLang="zh-TW" sz="144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10" name="資料庫圖表 9"/>
          <p:cNvGraphicFramePr/>
          <p:nvPr>
            <p:extLst>
              <p:ext uri="{D42A27DB-BD31-4B8C-83A1-F6EECF244321}">
                <p14:modId xmlns:p14="http://schemas.microsoft.com/office/powerpoint/2010/main" val="2791855540"/>
              </p:ext>
            </p:extLst>
          </p:nvPr>
        </p:nvGraphicFramePr>
        <p:xfrm>
          <a:off x="1875217" y="8432241"/>
          <a:ext cx="26817910" cy="72833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graphicFrame>
        <p:nvGraphicFramePr>
          <p:cNvPr id="11" name="資料庫圖表 10"/>
          <p:cNvGraphicFramePr/>
          <p:nvPr>
            <p:extLst>
              <p:ext uri="{D42A27DB-BD31-4B8C-83A1-F6EECF244321}">
                <p14:modId xmlns:p14="http://schemas.microsoft.com/office/powerpoint/2010/main" val="333768250"/>
              </p:ext>
            </p:extLst>
          </p:nvPr>
        </p:nvGraphicFramePr>
        <p:xfrm>
          <a:off x="2163580" y="21708610"/>
          <a:ext cx="26529541" cy="190095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sp>
        <p:nvSpPr>
          <p:cNvPr id="3" name="矩形 2"/>
          <p:cNvSpPr/>
          <p:nvPr/>
        </p:nvSpPr>
        <p:spPr>
          <a:xfrm>
            <a:off x="441203" y="40990438"/>
            <a:ext cx="2939757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zh-TW" altLang="en-US" sz="4000" dirty="0">
                <a:latin typeface="+mn-ea"/>
              </a:rPr>
              <a:t>本活動由教育部補助 高等教育深耕計畫</a:t>
            </a:r>
          </a:p>
          <a:p>
            <a:pPr algn="r"/>
            <a:r>
              <a:rPr lang="en-US" altLang="zh-TW" sz="4000" dirty="0">
                <a:latin typeface="+mn-ea"/>
              </a:rPr>
              <a:t>CHINA UNIVERSITY OF TECHNOLOGY</a:t>
            </a:r>
            <a:endParaRPr lang="zh-TW" altLang="en-US" sz="4000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</TotalTime>
  <Words>32</Words>
  <Application>Microsoft Office PowerPoint</Application>
  <PresentationFormat>自訂</PresentationFormat>
  <Paragraphs>12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 點一下  放照片二張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wu</dc:creator>
  <cp:lastModifiedBy>User</cp:lastModifiedBy>
  <cp:revision>30</cp:revision>
  <dcterms:created xsi:type="dcterms:W3CDTF">2017-04-30T18:59:39Z</dcterms:created>
  <dcterms:modified xsi:type="dcterms:W3CDTF">2018-05-10T03:35:50Z</dcterms:modified>
</cp:coreProperties>
</file>